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4E2C2-7ACC-446B-85DB-8A451B86AEEB}" v="1" dt="2019-05-07T18:35:2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s, Nikhil" userId="95ff3380-e4a2-4987-9bab-06f8f9d1dfa1" providerId="ADAL" clId="{47D4E2C2-7ACC-446B-85DB-8A451B86AEEB}"/>
    <pc:docChg chg="modSld">
      <pc:chgData name="Mathews, Nikhil" userId="95ff3380-e4a2-4987-9bab-06f8f9d1dfa1" providerId="ADAL" clId="{47D4E2C2-7ACC-446B-85DB-8A451B86AEEB}" dt="2019-05-07T18:35:28.253" v="0" actId="1036"/>
      <pc:docMkLst>
        <pc:docMk/>
      </pc:docMkLst>
      <pc:sldChg chg="modSp">
        <pc:chgData name="Mathews, Nikhil" userId="95ff3380-e4a2-4987-9bab-06f8f9d1dfa1" providerId="ADAL" clId="{47D4E2C2-7ACC-446B-85DB-8A451B86AEEB}" dt="2019-05-07T18:35:28.253" v="0" actId="1036"/>
        <pc:sldMkLst>
          <pc:docMk/>
          <pc:sldMk cId="2833926668" sldId="258"/>
        </pc:sldMkLst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4" creationId="{D444E482-34D4-4410-A3F4-6BBE414746BD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5" creationId="{70C8D6C2-A4E6-441B-9FDE-1FB5F048CB7C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6" creationId="{4CA57639-547C-44FD-84A8-53581A32CB7A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7" creationId="{74DD0CB8-2AEB-42DB-A3EF-A69EDDAB6ACE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27" creationId="{2F1EFE98-0C4E-4D94-B45C-5E8706C4B6A1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28" creationId="{28556228-75C1-401E-8889-2B3121C2F667}"/>
          </ac:spMkLst>
        </pc:spChg>
        <pc:spChg chg="mod">
          <ac:chgData name="Mathews, Nikhil" userId="95ff3380-e4a2-4987-9bab-06f8f9d1dfa1" providerId="ADAL" clId="{47D4E2C2-7ACC-446B-85DB-8A451B86AEEB}" dt="2019-05-07T18:35:28.253" v="0" actId="1036"/>
          <ac:spMkLst>
            <pc:docMk/>
            <pc:sldMk cId="2833926668" sldId="258"/>
            <ac:spMk id="38" creationId="{7BD4B504-3DA0-436F-869F-9E0858E637C2}"/>
          </ac:spMkLst>
        </pc:sp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9" creationId="{6D58DD16-5C57-483E-9C79-D8807A1B9D1B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11" creationId="{1F013E85-5971-4455-90B8-03C222236CCC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16" creationId="{5DD102DD-BC1B-4F76-9F65-049B636158D1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19" creationId="{E108DBC4-8211-46DE-96B5-AAE732F81895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29" creationId="{97D45899-F2DD-45FF-BA0D-92AE0D1E675F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31" creationId="{A7210866-9181-45A5-99D5-94CE78D4B242}"/>
          </ac:cxnSpMkLst>
        </pc:cxnChg>
        <pc:cxnChg chg="mod">
          <ac:chgData name="Mathews, Nikhil" userId="95ff3380-e4a2-4987-9bab-06f8f9d1dfa1" providerId="ADAL" clId="{47D4E2C2-7ACC-446B-85DB-8A451B86AEEB}" dt="2019-05-07T18:35:28.253" v="0" actId="1036"/>
          <ac:cxnSpMkLst>
            <pc:docMk/>
            <pc:sldMk cId="2833926668" sldId="258"/>
            <ac:cxnSpMk id="36" creationId="{AF32549A-90FF-49FA-947B-8F5AB5BB6F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F33A-21D9-4A16-8686-E8FE5935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84" y="574760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Practical cryptography 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33F7-10BC-4476-9D0B-C573F8A3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095" y="3054214"/>
            <a:ext cx="8689976" cy="1371599"/>
          </a:xfrm>
        </p:spPr>
        <p:txBody>
          <a:bodyPr>
            <a:normAutofit/>
          </a:bodyPr>
          <a:lstStyle/>
          <a:p>
            <a:r>
              <a:rPr lang="en-US" sz="3600" dirty="0"/>
              <a:t>encrypted communication between spy and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1CCD0-337F-44F5-9A4C-F77AECCB3734}"/>
              </a:ext>
            </a:extLst>
          </p:cNvPr>
          <p:cNvSpPr txBox="1"/>
          <p:nvPr/>
        </p:nvSpPr>
        <p:spPr>
          <a:xfrm>
            <a:off x="3363265" y="5027238"/>
            <a:ext cx="366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Nikhil Mathews </a:t>
            </a:r>
          </a:p>
          <a:p>
            <a:r>
              <a:rPr lang="en-US" dirty="0"/>
              <a:t>Abraham </a:t>
            </a:r>
            <a:r>
              <a:rPr lang="en-US" dirty="0" err="1"/>
              <a:t>Zakharov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00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897FC3-A331-48C6-A861-860940C49EA1}"/>
              </a:ext>
            </a:extLst>
          </p:cNvPr>
          <p:cNvGrpSpPr/>
          <p:nvPr/>
        </p:nvGrpSpPr>
        <p:grpSpPr>
          <a:xfrm>
            <a:off x="880398" y="3583183"/>
            <a:ext cx="1118052" cy="1441946"/>
            <a:chOff x="2952" y="1454695"/>
            <a:chExt cx="1118052" cy="144194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19AA208-4FF7-49E8-A1AE-BC0B53263587}"/>
                </a:ext>
              </a:extLst>
            </p:cNvPr>
            <p:cNvSpPr/>
            <p:nvPr/>
          </p:nvSpPr>
          <p:spPr>
            <a:xfrm>
              <a:off x="2952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A7AB5EE7-C978-442E-B4BB-104C69561884}"/>
                </a:ext>
              </a:extLst>
            </p:cNvPr>
            <p:cNvSpPr txBox="1"/>
            <p:nvPr/>
          </p:nvSpPr>
          <p:spPr>
            <a:xfrm>
              <a:off x="35699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Read input String and get its length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706D50-AAAC-43FB-B16A-9E4568A49186}"/>
              </a:ext>
            </a:extLst>
          </p:cNvPr>
          <p:cNvGrpSpPr/>
          <p:nvPr/>
        </p:nvGrpSpPr>
        <p:grpSpPr>
          <a:xfrm>
            <a:off x="2110256" y="4165518"/>
            <a:ext cx="237027" cy="277277"/>
            <a:chOff x="1232810" y="2037030"/>
            <a:chExt cx="237027" cy="277277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129FE7E8-FAA2-4AE1-8160-BA8E1EC33AE2}"/>
                </a:ext>
              </a:extLst>
            </p:cNvPr>
            <p:cNvSpPr/>
            <p:nvPr/>
          </p:nvSpPr>
          <p:spPr>
            <a:xfrm>
              <a:off x="1232810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Right 6">
              <a:extLst>
                <a:ext uri="{FF2B5EF4-FFF2-40B4-BE49-F238E27FC236}">
                  <a16:creationId xmlns:a16="http://schemas.microsoft.com/office/drawing/2014/main" id="{38C898EB-34A4-4544-A31C-44FDD791DA7F}"/>
                </a:ext>
              </a:extLst>
            </p:cNvPr>
            <p:cNvSpPr txBox="1"/>
            <p:nvPr/>
          </p:nvSpPr>
          <p:spPr>
            <a:xfrm>
              <a:off x="1232810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CC05A-FB16-4C5C-90DC-CD1F5F21C63A}"/>
              </a:ext>
            </a:extLst>
          </p:cNvPr>
          <p:cNvGrpSpPr/>
          <p:nvPr/>
        </p:nvGrpSpPr>
        <p:grpSpPr>
          <a:xfrm>
            <a:off x="2445672" y="3583183"/>
            <a:ext cx="1118052" cy="1441946"/>
            <a:chOff x="1568226" y="1454695"/>
            <a:chExt cx="1118052" cy="144194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EE23A5-AA0B-41CF-BF6C-D6E4C7D5F881}"/>
                </a:ext>
              </a:extLst>
            </p:cNvPr>
            <p:cNvSpPr/>
            <p:nvPr/>
          </p:nvSpPr>
          <p:spPr>
            <a:xfrm>
              <a:off x="1568226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639872C7-4853-48E1-B2C0-ED8DF90D5C10}"/>
                </a:ext>
              </a:extLst>
            </p:cNvPr>
            <p:cNvSpPr txBox="1"/>
            <p:nvPr/>
          </p:nvSpPr>
          <p:spPr>
            <a:xfrm>
              <a:off x="1600973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Process 3 characters at a time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880532-1695-485D-BA12-FB67D4C617ED}"/>
              </a:ext>
            </a:extLst>
          </p:cNvPr>
          <p:cNvGrpSpPr/>
          <p:nvPr/>
        </p:nvGrpSpPr>
        <p:grpSpPr>
          <a:xfrm>
            <a:off x="3675530" y="4165518"/>
            <a:ext cx="237027" cy="277277"/>
            <a:chOff x="2798084" y="2037030"/>
            <a:chExt cx="237027" cy="27727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2C24893-6E0B-4A2B-B660-A9D47E8885A6}"/>
                </a:ext>
              </a:extLst>
            </p:cNvPr>
            <p:cNvSpPr/>
            <p:nvPr/>
          </p:nvSpPr>
          <p:spPr>
            <a:xfrm>
              <a:off x="2798084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10">
              <a:extLst>
                <a:ext uri="{FF2B5EF4-FFF2-40B4-BE49-F238E27FC236}">
                  <a16:creationId xmlns:a16="http://schemas.microsoft.com/office/drawing/2014/main" id="{0C49813D-E12B-419E-BAD0-3299C097B07E}"/>
                </a:ext>
              </a:extLst>
            </p:cNvPr>
            <p:cNvSpPr txBox="1"/>
            <p:nvPr/>
          </p:nvSpPr>
          <p:spPr>
            <a:xfrm>
              <a:off x="2798084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5DA88-CC8D-4E00-AA23-3067C45E7A82}"/>
              </a:ext>
            </a:extLst>
          </p:cNvPr>
          <p:cNvGrpSpPr/>
          <p:nvPr/>
        </p:nvGrpSpPr>
        <p:grpSpPr>
          <a:xfrm>
            <a:off x="4010945" y="3583183"/>
            <a:ext cx="1118052" cy="1441946"/>
            <a:chOff x="3133499" y="1454695"/>
            <a:chExt cx="1118052" cy="144194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F03FA3-96AD-43C8-8810-1E1F8DD2ADC6}"/>
                </a:ext>
              </a:extLst>
            </p:cNvPr>
            <p:cNvSpPr/>
            <p:nvPr/>
          </p:nvSpPr>
          <p:spPr>
            <a:xfrm>
              <a:off x="3133499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12">
              <a:extLst>
                <a:ext uri="{FF2B5EF4-FFF2-40B4-BE49-F238E27FC236}">
                  <a16:creationId xmlns:a16="http://schemas.microsoft.com/office/drawing/2014/main" id="{8AC54964-CA5F-48A0-8CA4-26F7BE63F1E6}"/>
                </a:ext>
              </a:extLst>
            </p:cNvPr>
            <p:cNvSpPr txBox="1"/>
            <p:nvPr/>
          </p:nvSpPr>
          <p:spPr>
            <a:xfrm>
              <a:off x="3166246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Store binary data and character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C69D9A-D26C-4B11-82E6-52038A641D15}"/>
              </a:ext>
            </a:extLst>
          </p:cNvPr>
          <p:cNvGrpSpPr/>
          <p:nvPr/>
        </p:nvGrpSpPr>
        <p:grpSpPr>
          <a:xfrm>
            <a:off x="5240803" y="4165518"/>
            <a:ext cx="237027" cy="277277"/>
            <a:chOff x="4363357" y="2037030"/>
            <a:chExt cx="237027" cy="277277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BD2EA9C-9803-40C6-847E-DF084A100006}"/>
                </a:ext>
              </a:extLst>
            </p:cNvPr>
            <p:cNvSpPr/>
            <p:nvPr/>
          </p:nvSpPr>
          <p:spPr>
            <a:xfrm>
              <a:off x="4363357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Right 14">
              <a:extLst>
                <a:ext uri="{FF2B5EF4-FFF2-40B4-BE49-F238E27FC236}">
                  <a16:creationId xmlns:a16="http://schemas.microsoft.com/office/drawing/2014/main" id="{3554C688-7E24-4262-8C55-4694A14E3D88}"/>
                </a:ext>
              </a:extLst>
            </p:cNvPr>
            <p:cNvSpPr txBox="1"/>
            <p:nvPr/>
          </p:nvSpPr>
          <p:spPr>
            <a:xfrm>
              <a:off x="4363357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35C8A-58EB-47C7-90C6-CDEE606CAB0D}"/>
              </a:ext>
            </a:extLst>
          </p:cNvPr>
          <p:cNvGrpSpPr/>
          <p:nvPr/>
        </p:nvGrpSpPr>
        <p:grpSpPr>
          <a:xfrm>
            <a:off x="5576219" y="3583183"/>
            <a:ext cx="1118052" cy="1441946"/>
            <a:chOff x="4698773" y="1454695"/>
            <a:chExt cx="1118052" cy="144194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942F8BD-20DC-4920-91EE-3374170FEC74}"/>
                </a:ext>
              </a:extLst>
            </p:cNvPr>
            <p:cNvSpPr/>
            <p:nvPr/>
          </p:nvSpPr>
          <p:spPr>
            <a:xfrm>
              <a:off x="4698773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16">
              <a:extLst>
                <a:ext uri="{FF2B5EF4-FFF2-40B4-BE49-F238E27FC236}">
                  <a16:creationId xmlns:a16="http://schemas.microsoft.com/office/drawing/2014/main" id="{D2C54F9B-2AA4-4EE9-B1DB-3E85890A28E9}"/>
                </a:ext>
              </a:extLst>
            </p:cNvPr>
            <p:cNvSpPr txBox="1"/>
            <p:nvPr/>
          </p:nvSpPr>
          <p:spPr>
            <a:xfrm>
              <a:off x="4731520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Process 6 bits at a time and convert values from each block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109C22-5F55-4000-A563-9C767A5A08AC}"/>
              </a:ext>
            </a:extLst>
          </p:cNvPr>
          <p:cNvGrpSpPr/>
          <p:nvPr/>
        </p:nvGrpSpPr>
        <p:grpSpPr>
          <a:xfrm>
            <a:off x="6806077" y="4165518"/>
            <a:ext cx="237027" cy="277277"/>
            <a:chOff x="5928631" y="2037030"/>
            <a:chExt cx="237027" cy="277277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F74797B-D32F-4342-AED8-EA8B8FD27CCB}"/>
                </a:ext>
              </a:extLst>
            </p:cNvPr>
            <p:cNvSpPr/>
            <p:nvPr/>
          </p:nvSpPr>
          <p:spPr>
            <a:xfrm>
              <a:off x="5928631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18">
              <a:extLst>
                <a:ext uri="{FF2B5EF4-FFF2-40B4-BE49-F238E27FC236}">
                  <a16:creationId xmlns:a16="http://schemas.microsoft.com/office/drawing/2014/main" id="{71DFADB7-A7A3-401B-9712-F47BE496A7B0}"/>
                </a:ext>
              </a:extLst>
            </p:cNvPr>
            <p:cNvSpPr txBox="1"/>
            <p:nvPr/>
          </p:nvSpPr>
          <p:spPr>
            <a:xfrm>
              <a:off x="5928631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38DB12-E1EC-404B-9A14-C9954EA47D52}"/>
              </a:ext>
            </a:extLst>
          </p:cNvPr>
          <p:cNvGrpSpPr/>
          <p:nvPr/>
        </p:nvGrpSpPr>
        <p:grpSpPr>
          <a:xfrm>
            <a:off x="7141493" y="3583183"/>
            <a:ext cx="1118052" cy="1441946"/>
            <a:chOff x="6264047" y="1454695"/>
            <a:chExt cx="1118052" cy="144194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D07F499-8AAC-4D04-9980-5B3BD57E7E2C}"/>
                </a:ext>
              </a:extLst>
            </p:cNvPr>
            <p:cNvSpPr/>
            <p:nvPr/>
          </p:nvSpPr>
          <p:spPr>
            <a:xfrm>
              <a:off x="6264047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20">
              <a:extLst>
                <a:ext uri="{FF2B5EF4-FFF2-40B4-BE49-F238E27FC236}">
                  <a16:creationId xmlns:a16="http://schemas.microsoft.com/office/drawing/2014/main" id="{26FCDC84-1F92-49AA-9277-8A73C01A5C48}"/>
                </a:ext>
              </a:extLst>
            </p:cNvPr>
            <p:cNvSpPr txBox="1"/>
            <p:nvPr/>
          </p:nvSpPr>
          <p:spPr>
            <a:xfrm>
              <a:off x="6296794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Store encoded value into results and repeat this process for entire string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CE463E-4E65-4B58-BABA-CFD49B1B496D}"/>
              </a:ext>
            </a:extLst>
          </p:cNvPr>
          <p:cNvGrpSpPr/>
          <p:nvPr/>
        </p:nvGrpSpPr>
        <p:grpSpPr>
          <a:xfrm>
            <a:off x="8371351" y="4165518"/>
            <a:ext cx="237027" cy="277277"/>
            <a:chOff x="7493905" y="2037030"/>
            <a:chExt cx="237027" cy="27727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2064349-9E19-4BB4-8B7D-8296899A99E9}"/>
                </a:ext>
              </a:extLst>
            </p:cNvPr>
            <p:cNvSpPr/>
            <p:nvPr/>
          </p:nvSpPr>
          <p:spPr>
            <a:xfrm>
              <a:off x="7493905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22">
              <a:extLst>
                <a:ext uri="{FF2B5EF4-FFF2-40B4-BE49-F238E27FC236}">
                  <a16:creationId xmlns:a16="http://schemas.microsoft.com/office/drawing/2014/main" id="{39D38B76-CC9B-4564-B218-A831E2683EE7}"/>
                </a:ext>
              </a:extLst>
            </p:cNvPr>
            <p:cNvSpPr txBox="1"/>
            <p:nvPr/>
          </p:nvSpPr>
          <p:spPr>
            <a:xfrm>
              <a:off x="7493905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6A918-C7E4-4E59-93F2-EE0FA7AE7BFD}"/>
              </a:ext>
            </a:extLst>
          </p:cNvPr>
          <p:cNvGrpSpPr/>
          <p:nvPr/>
        </p:nvGrpSpPr>
        <p:grpSpPr>
          <a:xfrm>
            <a:off x="8706767" y="3583183"/>
            <a:ext cx="1118052" cy="1441946"/>
            <a:chOff x="7829321" y="1454695"/>
            <a:chExt cx="1118052" cy="144194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AC15DD4-8123-4CE7-AD51-B0515B9B4F1D}"/>
                </a:ext>
              </a:extLst>
            </p:cNvPr>
            <p:cNvSpPr/>
            <p:nvPr/>
          </p:nvSpPr>
          <p:spPr>
            <a:xfrm>
              <a:off x="7829321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24">
              <a:extLst>
                <a:ext uri="{FF2B5EF4-FFF2-40B4-BE49-F238E27FC236}">
                  <a16:creationId xmlns:a16="http://schemas.microsoft.com/office/drawing/2014/main" id="{4B614AD2-58BC-4D65-830A-1DDF7C938097}"/>
                </a:ext>
              </a:extLst>
            </p:cNvPr>
            <p:cNvSpPr txBox="1"/>
            <p:nvPr/>
          </p:nvSpPr>
          <p:spPr>
            <a:xfrm>
              <a:off x="7862068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Add padding ('=') to the end of string (amount determined by original string length)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6888C2-DD89-4254-9882-D9FC205A8621}"/>
              </a:ext>
            </a:extLst>
          </p:cNvPr>
          <p:cNvGrpSpPr/>
          <p:nvPr/>
        </p:nvGrpSpPr>
        <p:grpSpPr>
          <a:xfrm>
            <a:off x="9936625" y="4165518"/>
            <a:ext cx="237027" cy="277277"/>
            <a:chOff x="9059179" y="2037030"/>
            <a:chExt cx="237027" cy="277277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1D25D87-D729-414E-BD3F-8BD2E32E854A}"/>
                </a:ext>
              </a:extLst>
            </p:cNvPr>
            <p:cNvSpPr/>
            <p:nvPr/>
          </p:nvSpPr>
          <p:spPr>
            <a:xfrm>
              <a:off x="9059179" y="2037030"/>
              <a:ext cx="237027" cy="27727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26">
              <a:extLst>
                <a:ext uri="{FF2B5EF4-FFF2-40B4-BE49-F238E27FC236}">
                  <a16:creationId xmlns:a16="http://schemas.microsoft.com/office/drawing/2014/main" id="{B7F9EA9A-C0FD-41F8-9B7E-6E267955CEEA}"/>
                </a:ext>
              </a:extLst>
            </p:cNvPr>
            <p:cNvSpPr txBox="1"/>
            <p:nvPr/>
          </p:nvSpPr>
          <p:spPr>
            <a:xfrm>
              <a:off x="9059179" y="2092485"/>
              <a:ext cx="165919" cy="166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D837A5-3EE9-48FF-8015-CD8FF4FAB887}"/>
              </a:ext>
            </a:extLst>
          </p:cNvPr>
          <p:cNvGrpSpPr/>
          <p:nvPr/>
        </p:nvGrpSpPr>
        <p:grpSpPr>
          <a:xfrm>
            <a:off x="10272040" y="3583183"/>
            <a:ext cx="1118052" cy="1441946"/>
            <a:chOff x="9394594" y="1454695"/>
            <a:chExt cx="1118052" cy="14419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C0FF4DF-BCD4-48CF-AA8F-CCAC7D55F263}"/>
                </a:ext>
              </a:extLst>
            </p:cNvPr>
            <p:cNvSpPr/>
            <p:nvPr/>
          </p:nvSpPr>
          <p:spPr>
            <a:xfrm>
              <a:off x="9394594" y="1454695"/>
              <a:ext cx="1118052" cy="144194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id="{4A8A4CEE-E298-4260-8C9E-B4B635773D6F}"/>
                </a:ext>
              </a:extLst>
            </p:cNvPr>
            <p:cNvSpPr txBox="1"/>
            <p:nvPr/>
          </p:nvSpPr>
          <p:spPr>
            <a:xfrm>
              <a:off x="9427341" y="1487442"/>
              <a:ext cx="1052558" cy="1376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Return resultant string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CB1F7E-7180-4B71-BB07-53FAE4042D6A}"/>
              </a:ext>
            </a:extLst>
          </p:cNvPr>
          <p:cNvSpPr/>
          <p:nvPr/>
        </p:nvSpPr>
        <p:spPr>
          <a:xfrm>
            <a:off x="4530726" y="780970"/>
            <a:ext cx="2758909" cy="9968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219EFB-5998-4F50-8D7F-8494C0C26E35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1439424" y="1279379"/>
            <a:ext cx="30913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3332E5-A82E-44B7-898A-38A546AA160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831066" y="1254480"/>
            <a:ext cx="2" cy="232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A9FC2B-3EC9-402A-8827-77625702CDC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439424" y="1287227"/>
            <a:ext cx="0" cy="232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437779-79A2-4866-8028-BA0778253AB8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7289635" y="1254480"/>
            <a:ext cx="3541432" cy="2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0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6D578C-A29D-496E-9DCE-D5BE5DDF4A67}"/>
              </a:ext>
            </a:extLst>
          </p:cNvPr>
          <p:cNvGrpSpPr/>
          <p:nvPr/>
        </p:nvGrpSpPr>
        <p:grpSpPr>
          <a:xfrm>
            <a:off x="945371" y="3615167"/>
            <a:ext cx="1591716" cy="2029438"/>
            <a:chOff x="5134" y="1160949"/>
            <a:chExt cx="1591716" cy="202943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C82A067-1D31-4EC6-ABF1-7ED2CA153DC2}"/>
                </a:ext>
              </a:extLst>
            </p:cNvPr>
            <p:cNvSpPr/>
            <p:nvPr/>
          </p:nvSpPr>
          <p:spPr>
            <a:xfrm>
              <a:off x="5134" y="1160949"/>
              <a:ext cx="1591716" cy="20294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DA81C2B5-E115-432E-B1E6-A51B4BAAE8C7}"/>
                </a:ext>
              </a:extLst>
            </p:cNvPr>
            <p:cNvSpPr txBox="1"/>
            <p:nvPr/>
          </p:nvSpPr>
          <p:spPr>
            <a:xfrm>
              <a:off x="51754" y="1207569"/>
              <a:ext cx="1498476" cy="193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Read input String and get its length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185FE2-C62E-4327-A622-E21A1E802319}"/>
              </a:ext>
            </a:extLst>
          </p:cNvPr>
          <p:cNvGrpSpPr/>
          <p:nvPr/>
        </p:nvGrpSpPr>
        <p:grpSpPr>
          <a:xfrm>
            <a:off x="2696260" y="4432514"/>
            <a:ext cx="337443" cy="394745"/>
            <a:chOff x="1756023" y="1978296"/>
            <a:chExt cx="337443" cy="394745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885E307-2F9C-4DD3-A43C-BBB6B8AA9078}"/>
                </a:ext>
              </a:extLst>
            </p:cNvPr>
            <p:cNvSpPr/>
            <p:nvPr/>
          </p:nvSpPr>
          <p:spPr>
            <a:xfrm>
              <a:off x="1756023" y="1978296"/>
              <a:ext cx="337443" cy="3947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6">
              <a:extLst>
                <a:ext uri="{FF2B5EF4-FFF2-40B4-BE49-F238E27FC236}">
                  <a16:creationId xmlns:a16="http://schemas.microsoft.com/office/drawing/2014/main" id="{EED7BB4E-8910-44FD-B9C0-1149440439E1}"/>
                </a:ext>
              </a:extLst>
            </p:cNvPr>
            <p:cNvSpPr txBox="1"/>
            <p:nvPr/>
          </p:nvSpPr>
          <p:spPr>
            <a:xfrm>
              <a:off x="1756023" y="2057245"/>
              <a:ext cx="236210" cy="236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5F2210-9677-4E6D-B841-498EABA34CDC}"/>
              </a:ext>
            </a:extLst>
          </p:cNvPr>
          <p:cNvGrpSpPr/>
          <p:nvPr/>
        </p:nvGrpSpPr>
        <p:grpSpPr>
          <a:xfrm>
            <a:off x="3173775" y="3615167"/>
            <a:ext cx="1591716" cy="2029438"/>
            <a:chOff x="2233538" y="1160949"/>
            <a:chExt cx="1591716" cy="202943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FD83653-3968-4AE3-90CD-19C5134A957D}"/>
                </a:ext>
              </a:extLst>
            </p:cNvPr>
            <p:cNvSpPr/>
            <p:nvPr/>
          </p:nvSpPr>
          <p:spPr>
            <a:xfrm>
              <a:off x="2233538" y="1160949"/>
              <a:ext cx="1591716" cy="20294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2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F6A1F93B-DC02-4AF8-8A69-FDE0B01B5857}"/>
                </a:ext>
              </a:extLst>
            </p:cNvPr>
            <p:cNvSpPr txBox="1"/>
            <p:nvPr/>
          </p:nvSpPr>
          <p:spPr>
            <a:xfrm>
              <a:off x="2280158" y="1207569"/>
              <a:ext cx="1498476" cy="193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Process 4 characters at a time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09B3DA-A62E-41BF-A7B4-32C6586B728A}"/>
              </a:ext>
            </a:extLst>
          </p:cNvPr>
          <p:cNvGrpSpPr/>
          <p:nvPr/>
        </p:nvGrpSpPr>
        <p:grpSpPr>
          <a:xfrm>
            <a:off x="4924663" y="4432514"/>
            <a:ext cx="337443" cy="394745"/>
            <a:chOff x="3984426" y="1978296"/>
            <a:chExt cx="337443" cy="39474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CC84B3B-885B-4352-8613-048728429442}"/>
                </a:ext>
              </a:extLst>
            </p:cNvPr>
            <p:cNvSpPr/>
            <p:nvPr/>
          </p:nvSpPr>
          <p:spPr>
            <a:xfrm>
              <a:off x="3984426" y="1978296"/>
              <a:ext cx="337443" cy="3947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2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10">
              <a:extLst>
                <a:ext uri="{FF2B5EF4-FFF2-40B4-BE49-F238E27FC236}">
                  <a16:creationId xmlns:a16="http://schemas.microsoft.com/office/drawing/2014/main" id="{B7720A3F-14AC-48C4-BB74-18D014D7361F}"/>
                </a:ext>
              </a:extLst>
            </p:cNvPr>
            <p:cNvSpPr txBox="1"/>
            <p:nvPr/>
          </p:nvSpPr>
          <p:spPr>
            <a:xfrm>
              <a:off x="3984426" y="2057245"/>
              <a:ext cx="236210" cy="236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F18DF4-DFC0-47C9-A44C-212C8C533E6D}"/>
              </a:ext>
            </a:extLst>
          </p:cNvPr>
          <p:cNvGrpSpPr/>
          <p:nvPr/>
        </p:nvGrpSpPr>
        <p:grpSpPr>
          <a:xfrm>
            <a:off x="5402178" y="3615167"/>
            <a:ext cx="1591716" cy="2029438"/>
            <a:chOff x="4461941" y="1160949"/>
            <a:chExt cx="1591716" cy="20294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680F34-EED9-419B-B2F2-EBE400065DEF}"/>
                </a:ext>
              </a:extLst>
            </p:cNvPr>
            <p:cNvSpPr/>
            <p:nvPr/>
          </p:nvSpPr>
          <p:spPr>
            <a:xfrm>
              <a:off x="4461941" y="1160949"/>
              <a:ext cx="1591716" cy="20294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2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12">
              <a:extLst>
                <a:ext uri="{FF2B5EF4-FFF2-40B4-BE49-F238E27FC236}">
                  <a16:creationId xmlns:a16="http://schemas.microsoft.com/office/drawing/2014/main" id="{4D013D80-7592-47C6-8D10-EF1855BBAD1A}"/>
                </a:ext>
              </a:extLst>
            </p:cNvPr>
            <p:cNvSpPr txBox="1"/>
            <p:nvPr/>
          </p:nvSpPr>
          <p:spPr>
            <a:xfrm>
              <a:off x="4508561" y="1207569"/>
              <a:ext cx="1498476" cy="193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Store 6 bits at a time and f</a:t>
              </a:r>
              <a:r>
                <a:rPr lang="en-US" sz="1800" i="1" kern="1200" dirty="0"/>
                <a:t>ind each encoded character and store in the </a:t>
              </a:r>
              <a:r>
                <a:rPr lang="en-US" sz="1800" i="1" kern="1200" dirty="0" err="1"/>
                <a:t>bitstream</a:t>
              </a:r>
              <a:endParaRPr lang="en-US" sz="18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0F57EC-8E53-4580-908C-D0513D199FD3}"/>
              </a:ext>
            </a:extLst>
          </p:cNvPr>
          <p:cNvGrpSpPr/>
          <p:nvPr/>
        </p:nvGrpSpPr>
        <p:grpSpPr>
          <a:xfrm>
            <a:off x="7153067" y="4432514"/>
            <a:ext cx="337443" cy="394745"/>
            <a:chOff x="6212830" y="1978296"/>
            <a:chExt cx="337443" cy="394745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CAC740E-9683-4785-9E8E-76D22CF93132}"/>
                </a:ext>
              </a:extLst>
            </p:cNvPr>
            <p:cNvSpPr/>
            <p:nvPr/>
          </p:nvSpPr>
          <p:spPr>
            <a:xfrm>
              <a:off x="6212830" y="1978296"/>
              <a:ext cx="337443" cy="3947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2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Arrow: Right 14">
              <a:extLst>
                <a:ext uri="{FF2B5EF4-FFF2-40B4-BE49-F238E27FC236}">
                  <a16:creationId xmlns:a16="http://schemas.microsoft.com/office/drawing/2014/main" id="{69D9C088-345D-47E4-B09F-FBAC5BB6080E}"/>
                </a:ext>
              </a:extLst>
            </p:cNvPr>
            <p:cNvSpPr txBox="1"/>
            <p:nvPr/>
          </p:nvSpPr>
          <p:spPr>
            <a:xfrm>
              <a:off x="6212830" y="2057245"/>
              <a:ext cx="236210" cy="236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2CCD55-9FD9-4693-BBE4-BEE2A91698A1}"/>
              </a:ext>
            </a:extLst>
          </p:cNvPr>
          <p:cNvGrpSpPr/>
          <p:nvPr/>
        </p:nvGrpSpPr>
        <p:grpSpPr>
          <a:xfrm>
            <a:off x="7630582" y="3615167"/>
            <a:ext cx="1591716" cy="2029438"/>
            <a:chOff x="6690345" y="1160949"/>
            <a:chExt cx="1591716" cy="20294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47B7FD-D07E-454D-B8B8-15C66E0D80A7}"/>
                </a:ext>
              </a:extLst>
            </p:cNvPr>
            <p:cNvSpPr/>
            <p:nvPr/>
          </p:nvSpPr>
          <p:spPr>
            <a:xfrm>
              <a:off x="6690345" y="1160949"/>
              <a:ext cx="1591716" cy="20294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2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6">
              <a:extLst>
                <a:ext uri="{FF2B5EF4-FFF2-40B4-BE49-F238E27FC236}">
                  <a16:creationId xmlns:a16="http://schemas.microsoft.com/office/drawing/2014/main" id="{13236166-BA71-4E5F-9285-F9DDC97EE052}"/>
                </a:ext>
              </a:extLst>
            </p:cNvPr>
            <p:cNvSpPr txBox="1"/>
            <p:nvPr/>
          </p:nvSpPr>
          <p:spPr>
            <a:xfrm>
              <a:off x="6736965" y="1207569"/>
              <a:ext cx="1498476" cy="193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Store encoded value into results and repeat this process for entire string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8D66D1-93AA-41A6-A241-A2808C3CB654}"/>
              </a:ext>
            </a:extLst>
          </p:cNvPr>
          <p:cNvGrpSpPr/>
          <p:nvPr/>
        </p:nvGrpSpPr>
        <p:grpSpPr>
          <a:xfrm>
            <a:off x="9381470" y="4432514"/>
            <a:ext cx="337443" cy="394745"/>
            <a:chOff x="8441233" y="1978296"/>
            <a:chExt cx="337443" cy="394745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12EE4E3-BAF9-415E-87F1-B306098E2B4F}"/>
                </a:ext>
              </a:extLst>
            </p:cNvPr>
            <p:cNvSpPr/>
            <p:nvPr/>
          </p:nvSpPr>
          <p:spPr>
            <a:xfrm>
              <a:off x="8441233" y="1978296"/>
              <a:ext cx="337443" cy="3947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Right 18">
              <a:extLst>
                <a:ext uri="{FF2B5EF4-FFF2-40B4-BE49-F238E27FC236}">
                  <a16:creationId xmlns:a16="http://schemas.microsoft.com/office/drawing/2014/main" id="{31AF0448-8FE4-4169-AE01-592F39556F62}"/>
                </a:ext>
              </a:extLst>
            </p:cNvPr>
            <p:cNvSpPr txBox="1"/>
            <p:nvPr/>
          </p:nvSpPr>
          <p:spPr>
            <a:xfrm>
              <a:off x="8441233" y="2057245"/>
              <a:ext cx="236210" cy="236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AB09EA-7728-46AD-B8AF-CE1A89DD7FD4}"/>
              </a:ext>
            </a:extLst>
          </p:cNvPr>
          <p:cNvGrpSpPr/>
          <p:nvPr/>
        </p:nvGrpSpPr>
        <p:grpSpPr>
          <a:xfrm>
            <a:off x="9858985" y="3615167"/>
            <a:ext cx="1591716" cy="2029438"/>
            <a:chOff x="8918748" y="1160949"/>
            <a:chExt cx="1591716" cy="202943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2FB05F6-9CCB-42B4-88D8-4C1AF20D593E}"/>
                </a:ext>
              </a:extLst>
            </p:cNvPr>
            <p:cNvSpPr/>
            <p:nvPr/>
          </p:nvSpPr>
          <p:spPr>
            <a:xfrm>
              <a:off x="8918748" y="1160949"/>
              <a:ext cx="1591716" cy="20294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20">
              <a:extLst>
                <a:ext uri="{FF2B5EF4-FFF2-40B4-BE49-F238E27FC236}">
                  <a16:creationId xmlns:a16="http://schemas.microsoft.com/office/drawing/2014/main" id="{9E75CE32-53A9-4526-9A7A-54CD6F8C20FE}"/>
                </a:ext>
              </a:extLst>
            </p:cNvPr>
            <p:cNvSpPr txBox="1"/>
            <p:nvPr/>
          </p:nvSpPr>
          <p:spPr>
            <a:xfrm>
              <a:off x="8965368" y="1207569"/>
              <a:ext cx="1498476" cy="1936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Return resultant string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AE3758D-7A6A-427C-B929-C88D7B77467E}"/>
              </a:ext>
            </a:extLst>
          </p:cNvPr>
          <p:cNvSpPr/>
          <p:nvPr/>
        </p:nvSpPr>
        <p:spPr>
          <a:xfrm>
            <a:off x="4530726" y="780970"/>
            <a:ext cx="2758909" cy="9968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Decoder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15DE25-AA73-48F6-9CA0-25CC6DA7A2F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741229" y="1279380"/>
            <a:ext cx="2789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EC6FFF-96FD-41A3-8E19-B08F0A4D1A2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611749" y="1254480"/>
            <a:ext cx="43094" cy="236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CB256F-1245-4BAD-8AFB-0706BC1D26E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741229" y="1279380"/>
            <a:ext cx="0" cy="233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3D1B3-42D4-46E5-86BA-31FE65E252B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7289635" y="1254480"/>
            <a:ext cx="3322114" cy="2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A6A8B-3A01-4210-9AA6-63145711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01" y="753362"/>
            <a:ext cx="7307575" cy="51325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941C21-BDE5-49A1-B25C-2D6B686F3B25}"/>
              </a:ext>
            </a:extLst>
          </p:cNvPr>
          <p:cNvSpPr/>
          <p:nvPr/>
        </p:nvSpPr>
        <p:spPr>
          <a:xfrm>
            <a:off x="1073178" y="420358"/>
            <a:ext cx="2361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9BBE6-17B9-4821-8EEA-5BE7811AB5F1}"/>
              </a:ext>
            </a:extLst>
          </p:cNvPr>
          <p:cNvSpPr txBox="1"/>
          <p:nvPr/>
        </p:nvSpPr>
        <p:spPr>
          <a:xfrm>
            <a:off x="8531784" y="882023"/>
            <a:ext cx="3386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Everything seen on the network…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6E47E-2B48-4A12-9A2C-F5BDC5B80F07}"/>
              </a:ext>
            </a:extLst>
          </p:cNvPr>
          <p:cNvSpPr txBox="1"/>
          <p:nvPr/>
        </p:nvSpPr>
        <p:spPr>
          <a:xfrm>
            <a:off x="8248568" y="4520001"/>
            <a:ext cx="338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is gibberish</a:t>
            </a:r>
          </a:p>
        </p:txBody>
      </p:sp>
    </p:spTree>
    <p:extLst>
      <p:ext uri="{BB962C8B-B14F-4D97-AF65-F5344CB8AC3E}">
        <p14:creationId xmlns:p14="http://schemas.microsoft.com/office/powerpoint/2010/main" val="11619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48A66-FBD6-4702-B05F-8E7D94D2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67367"/>
            <a:ext cx="3517119" cy="3517119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B07DA7-D184-4A79-B79F-EDA1DC30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298398"/>
            <a:ext cx="3537345" cy="2255057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E7D4091-438C-49C8-BF9F-FE91CC42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007734"/>
            <a:ext cx="3517120" cy="28363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EC1B0D-3302-4AA7-BEE9-86FE519C9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72" y="988193"/>
            <a:ext cx="2118524" cy="13583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D8B977-9BBA-4367-AF17-6160D119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963" y="3975669"/>
            <a:ext cx="820988" cy="120881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B74F46-B4CF-4C2F-A66B-747CC553B2FA}"/>
              </a:ext>
            </a:extLst>
          </p:cNvPr>
          <p:cNvSpPr txBox="1"/>
          <p:nvPr/>
        </p:nvSpPr>
        <p:spPr>
          <a:xfrm>
            <a:off x="2845236" y="304724"/>
            <a:ext cx="713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send this information over a network?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86B9-98D1-408B-9FF3-05281C50E9C7}"/>
              </a:ext>
            </a:extLst>
          </p:cNvPr>
          <p:cNvSpPr txBox="1"/>
          <p:nvPr/>
        </p:nvSpPr>
        <p:spPr>
          <a:xfrm>
            <a:off x="4031005" y="5444363"/>
            <a:ext cx="424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it is being monitored?</a:t>
            </a:r>
          </a:p>
        </p:txBody>
      </p:sp>
    </p:spTree>
    <p:extLst>
      <p:ext uri="{BB962C8B-B14F-4D97-AF65-F5344CB8AC3E}">
        <p14:creationId xmlns:p14="http://schemas.microsoft.com/office/powerpoint/2010/main" val="17508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6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70116FFA-938F-4420-8B10-71AB193C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21" b="17521"/>
          <a:stretch/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E51FC-5DC8-4F01-BB07-2F7D0AE9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The work will be done in C, in linux</a:t>
            </a:r>
          </a:p>
        </p:txBody>
      </p:sp>
    </p:spTree>
    <p:extLst>
      <p:ext uri="{BB962C8B-B14F-4D97-AF65-F5344CB8AC3E}">
        <p14:creationId xmlns:p14="http://schemas.microsoft.com/office/powerpoint/2010/main" val="40972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70BD-781E-49FB-88EE-02B64623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48" y="235468"/>
            <a:ext cx="3842675" cy="62528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44E482-34D4-4410-A3F4-6BBE414746BD}"/>
              </a:ext>
            </a:extLst>
          </p:cNvPr>
          <p:cNvSpPr/>
          <p:nvPr/>
        </p:nvSpPr>
        <p:spPr>
          <a:xfrm>
            <a:off x="5274477" y="1111665"/>
            <a:ext cx="1145943" cy="58867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C8D6C2-A4E6-441B-9FDE-1FB5F048CB7C}"/>
              </a:ext>
            </a:extLst>
          </p:cNvPr>
          <p:cNvSpPr/>
          <p:nvPr/>
        </p:nvSpPr>
        <p:spPr>
          <a:xfrm>
            <a:off x="1809175" y="2328249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 Handler program from Terminal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A57639-547C-44FD-84A8-53581A32CB7A}"/>
              </a:ext>
            </a:extLst>
          </p:cNvPr>
          <p:cNvSpPr/>
          <p:nvPr/>
        </p:nvSpPr>
        <p:spPr>
          <a:xfrm>
            <a:off x="7322392" y="2328249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 Spy program from Terminal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D0CB8-2AEB-42DB-A3EF-A69EDDAB6ACE}"/>
              </a:ext>
            </a:extLst>
          </p:cNvPr>
          <p:cNvSpPr/>
          <p:nvPr/>
        </p:nvSpPr>
        <p:spPr>
          <a:xfrm>
            <a:off x="4562186" y="3516708"/>
            <a:ext cx="2570523" cy="4166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Establish connection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8DD16-5C57-483E-9C79-D8807A1B9D1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847449" y="1700335"/>
            <a:ext cx="2760205" cy="62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13E85-5971-4455-90B8-03C222236CC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094437" y="1700335"/>
            <a:ext cx="2753012" cy="62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102DD-BC1B-4F76-9F65-049B636158D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094437" y="3085670"/>
            <a:ext cx="1467749" cy="639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08DBC4-8211-46DE-96B5-AAE732F8189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132709" y="3085670"/>
            <a:ext cx="1474945" cy="639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1EFE98-0C4E-4D94-B45C-5E8706C4B6A1}"/>
              </a:ext>
            </a:extLst>
          </p:cNvPr>
          <p:cNvSpPr/>
          <p:nvPr/>
        </p:nvSpPr>
        <p:spPr>
          <a:xfrm>
            <a:off x="1809174" y="4697970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1writes a message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556228-75C1-401E-8889-2B3121C2F667}"/>
              </a:ext>
            </a:extLst>
          </p:cNvPr>
          <p:cNvSpPr/>
          <p:nvPr/>
        </p:nvSpPr>
        <p:spPr>
          <a:xfrm>
            <a:off x="7322392" y="4697970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waits for the message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D45899-F2DD-45FF-BA0D-92AE0D1E675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94436" y="3085670"/>
            <a:ext cx="0" cy="16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210866-9181-45A5-99D5-94CE78D4B242}"/>
              </a:ext>
            </a:extLst>
          </p:cNvPr>
          <p:cNvCxnSpPr>
            <a:cxnSpLocks/>
          </p:cNvCxnSpPr>
          <p:nvPr/>
        </p:nvCxnSpPr>
        <p:spPr>
          <a:xfrm>
            <a:off x="8607653" y="3085670"/>
            <a:ext cx="0" cy="161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32549A-90FF-49FA-947B-8F5AB5BB6FAE}"/>
              </a:ext>
            </a:extLst>
          </p:cNvPr>
          <p:cNvCxnSpPr>
            <a:cxnSpLocks/>
          </p:cNvCxnSpPr>
          <p:nvPr/>
        </p:nvCxnSpPr>
        <p:spPr>
          <a:xfrm>
            <a:off x="3107515" y="5455391"/>
            <a:ext cx="0" cy="57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D4B504-3DA0-436F-869F-9E0858E637C2}"/>
              </a:ext>
            </a:extLst>
          </p:cNvPr>
          <p:cNvSpPr txBox="1"/>
          <p:nvPr/>
        </p:nvSpPr>
        <p:spPr>
          <a:xfrm>
            <a:off x="3037535" y="5455391"/>
            <a:ext cx="2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33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11AA75-95B7-4777-B7D7-F4E3F3663003}"/>
              </a:ext>
            </a:extLst>
          </p:cNvPr>
          <p:cNvSpPr/>
          <p:nvPr/>
        </p:nvSpPr>
        <p:spPr>
          <a:xfrm>
            <a:off x="1742456" y="1745753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1sends encrypted message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375107-99A8-461A-B05B-C107E47885B1}"/>
              </a:ext>
            </a:extLst>
          </p:cNvPr>
          <p:cNvSpPr/>
          <p:nvPr/>
        </p:nvSpPr>
        <p:spPr>
          <a:xfrm>
            <a:off x="6882851" y="1745753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receives encrypted message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04BCBB-B4DB-477B-A444-8959D1110C06}"/>
              </a:ext>
            </a:extLst>
          </p:cNvPr>
          <p:cNvSpPr/>
          <p:nvPr/>
        </p:nvSpPr>
        <p:spPr>
          <a:xfrm>
            <a:off x="2442966" y="769195"/>
            <a:ext cx="1171464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EEB040-D028-42EB-812E-EF11AAF65F59}"/>
              </a:ext>
            </a:extLst>
          </p:cNvPr>
          <p:cNvCxnSpPr>
            <a:cxnSpLocks/>
          </p:cNvCxnSpPr>
          <p:nvPr/>
        </p:nvCxnSpPr>
        <p:spPr>
          <a:xfrm>
            <a:off x="3029023" y="191657"/>
            <a:ext cx="0" cy="57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BACC8-CF16-4704-8AA4-51D1B49CFCC6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3027718" y="1102774"/>
            <a:ext cx="980" cy="6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A55C24-A79E-4895-BB8A-72BC728F619D}"/>
              </a:ext>
            </a:extLst>
          </p:cNvPr>
          <p:cNvSpPr/>
          <p:nvPr/>
        </p:nvSpPr>
        <p:spPr>
          <a:xfrm>
            <a:off x="1746380" y="2868140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waits for a response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21F88F-93C1-4014-904F-F539B7C74D6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023786" y="2503174"/>
            <a:ext cx="3932" cy="36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3B2A56-5DA4-4E02-87D7-692F4C215BA9}"/>
              </a:ext>
            </a:extLst>
          </p:cNvPr>
          <p:cNvSpPr/>
          <p:nvPr/>
        </p:nvSpPr>
        <p:spPr>
          <a:xfrm>
            <a:off x="5267938" y="2016220"/>
            <a:ext cx="828062" cy="216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28112D-0690-4712-9DCD-6ADA7E5C441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4312979" y="2124463"/>
            <a:ext cx="95495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040A6C-515F-40B9-8F19-686583022EF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096000" y="2124464"/>
            <a:ext cx="786851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D4DD0D8-A42C-4200-9B9B-9E8008B4C7CE}"/>
              </a:ext>
            </a:extLst>
          </p:cNvPr>
          <p:cNvSpPr/>
          <p:nvPr/>
        </p:nvSpPr>
        <p:spPr>
          <a:xfrm>
            <a:off x="7558834" y="2913271"/>
            <a:ext cx="1235890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A04287-5B94-47DD-B589-172BFC30B67B}"/>
              </a:ext>
            </a:extLst>
          </p:cNvPr>
          <p:cNvSpPr/>
          <p:nvPr/>
        </p:nvSpPr>
        <p:spPr>
          <a:xfrm>
            <a:off x="6915063" y="3687708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displays decrypted message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530543-B5A7-472D-A0A9-F1B0F023C7ED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8168113" y="2503174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ECC0D-F192-4E72-8602-83529A690C4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95991" y="3246850"/>
            <a:ext cx="4334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0E46A7-F3D8-4F6D-A833-B5417ED5E1A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200325" y="4445129"/>
            <a:ext cx="0" cy="16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BF5690-00AD-4089-A8CF-F097ACB98144}"/>
              </a:ext>
            </a:extLst>
          </p:cNvPr>
          <p:cNvSpPr txBox="1"/>
          <p:nvPr/>
        </p:nvSpPr>
        <p:spPr>
          <a:xfrm>
            <a:off x="2947272" y="295760"/>
            <a:ext cx="2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D3D20-3BAA-44AC-83CD-D5BF1D74023D}"/>
              </a:ext>
            </a:extLst>
          </p:cNvPr>
          <p:cNvSpPr txBox="1"/>
          <p:nvPr/>
        </p:nvSpPr>
        <p:spPr>
          <a:xfrm>
            <a:off x="8123640" y="3211097"/>
            <a:ext cx="2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72761B-4466-49A8-9A4C-891FC3049BA7}"/>
              </a:ext>
            </a:extLst>
          </p:cNvPr>
          <p:cNvSpPr txBox="1"/>
          <p:nvPr/>
        </p:nvSpPr>
        <p:spPr>
          <a:xfrm>
            <a:off x="2947272" y="1157284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759718-D692-4172-9F14-98F2FEF09E57}"/>
              </a:ext>
            </a:extLst>
          </p:cNvPr>
          <p:cNvSpPr txBox="1"/>
          <p:nvPr/>
        </p:nvSpPr>
        <p:spPr>
          <a:xfrm>
            <a:off x="4563819" y="1831554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1E0064-D495-4611-9035-3874DDDBDB05}"/>
              </a:ext>
            </a:extLst>
          </p:cNvPr>
          <p:cNvSpPr txBox="1"/>
          <p:nvPr/>
        </p:nvSpPr>
        <p:spPr>
          <a:xfrm>
            <a:off x="6178733" y="1831554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CEE68-609F-420C-8776-4A5804BA22DE}"/>
              </a:ext>
            </a:extLst>
          </p:cNvPr>
          <p:cNvSpPr txBox="1"/>
          <p:nvPr/>
        </p:nvSpPr>
        <p:spPr>
          <a:xfrm>
            <a:off x="8105982" y="2472423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</p:spTree>
    <p:extLst>
      <p:ext uri="{BB962C8B-B14F-4D97-AF65-F5344CB8AC3E}">
        <p14:creationId xmlns:p14="http://schemas.microsoft.com/office/powerpoint/2010/main" val="31297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4F47A9-551B-40EA-A35A-E15E8839AF54}"/>
              </a:ext>
            </a:extLst>
          </p:cNvPr>
          <p:cNvSpPr/>
          <p:nvPr/>
        </p:nvSpPr>
        <p:spPr>
          <a:xfrm>
            <a:off x="6903137" y="697913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writes a message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C054C5-CD48-4A27-A723-9537B0E3F24D}"/>
              </a:ext>
            </a:extLst>
          </p:cNvPr>
          <p:cNvSpPr/>
          <p:nvPr/>
        </p:nvSpPr>
        <p:spPr>
          <a:xfrm>
            <a:off x="6899213" y="3017278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sends encrypted message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761120-1E9B-4683-A64D-278057533058}"/>
              </a:ext>
            </a:extLst>
          </p:cNvPr>
          <p:cNvSpPr/>
          <p:nvPr/>
        </p:nvSpPr>
        <p:spPr>
          <a:xfrm>
            <a:off x="7599723" y="2032872"/>
            <a:ext cx="1171464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578CC1-31BE-4974-A9A6-9381479C1F83}"/>
              </a:ext>
            </a:extLst>
          </p:cNvPr>
          <p:cNvCxnSpPr>
            <a:cxnSpLocks/>
          </p:cNvCxnSpPr>
          <p:nvPr/>
        </p:nvCxnSpPr>
        <p:spPr>
          <a:xfrm>
            <a:off x="8185780" y="1455334"/>
            <a:ext cx="0" cy="57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F3E73E-F3AA-4E53-956E-9DA8613412A8}"/>
              </a:ext>
            </a:extLst>
          </p:cNvPr>
          <p:cNvSpPr/>
          <p:nvPr/>
        </p:nvSpPr>
        <p:spPr>
          <a:xfrm>
            <a:off x="6903137" y="4131817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waits for a response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933001-3C8A-45BB-B5EB-1FEA81D916B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180543" y="3774699"/>
            <a:ext cx="3932" cy="36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BC6E2-07F4-443E-AF9D-691E0E063CFA}"/>
              </a:ext>
            </a:extLst>
          </p:cNvPr>
          <p:cNvCxnSpPr>
            <a:cxnSpLocks/>
          </p:cNvCxnSpPr>
          <p:nvPr/>
        </p:nvCxnSpPr>
        <p:spPr>
          <a:xfrm flipH="1">
            <a:off x="8179563" y="2366451"/>
            <a:ext cx="980" cy="6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85422A-A485-48FD-8CC3-56BEC1A96794}"/>
              </a:ext>
            </a:extLst>
          </p:cNvPr>
          <p:cNvSpPr/>
          <p:nvPr/>
        </p:nvSpPr>
        <p:spPr>
          <a:xfrm>
            <a:off x="4934193" y="3279898"/>
            <a:ext cx="828062" cy="216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633DD4-4B8C-4EE6-8EA9-7A83D7ACDC7F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>
            <a:off x="4078002" y="3388141"/>
            <a:ext cx="8561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FF5C58-D6A5-4EDF-B8B1-EAEC17898F15}"/>
              </a:ext>
            </a:extLst>
          </p:cNvPr>
          <p:cNvSpPr/>
          <p:nvPr/>
        </p:nvSpPr>
        <p:spPr>
          <a:xfrm>
            <a:off x="1507479" y="3009430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receives encrypted message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BEA619-3549-4656-8FEB-C0B97FB63422}"/>
              </a:ext>
            </a:extLst>
          </p:cNvPr>
          <p:cNvSpPr/>
          <p:nvPr/>
        </p:nvSpPr>
        <p:spPr>
          <a:xfrm>
            <a:off x="2183462" y="4176948"/>
            <a:ext cx="1235890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390D9-B128-47AB-BC80-C4606D04F3B2}"/>
              </a:ext>
            </a:extLst>
          </p:cNvPr>
          <p:cNvSpPr/>
          <p:nvPr/>
        </p:nvSpPr>
        <p:spPr>
          <a:xfrm>
            <a:off x="1520068" y="4951385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displays decrypted message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F3C538-A2DE-493B-9951-CA15C1CF1C1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792741" y="3766851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098E1-E42D-4E90-857A-4C1E497A5B2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2801407" y="4510527"/>
            <a:ext cx="3923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6466CB-71AE-4789-BFC7-4858E1352C77}"/>
              </a:ext>
            </a:extLst>
          </p:cNvPr>
          <p:cNvCxnSpPr>
            <a:cxnSpLocks/>
          </p:cNvCxnSpPr>
          <p:nvPr/>
        </p:nvCxnSpPr>
        <p:spPr>
          <a:xfrm>
            <a:off x="8188398" y="284533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C27B80-8767-4DCE-BBF1-2F8A7CC3261B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762255" y="3388141"/>
            <a:ext cx="1136958" cy="7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25FB20-F138-407C-BA30-7D0BB9CD92F0}"/>
              </a:ext>
            </a:extLst>
          </p:cNvPr>
          <p:cNvSpPr txBox="1"/>
          <p:nvPr/>
        </p:nvSpPr>
        <p:spPr>
          <a:xfrm>
            <a:off x="7801834" y="2385400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37618-E4D7-4ACB-B8A2-75819F9A4B4E}"/>
              </a:ext>
            </a:extLst>
          </p:cNvPr>
          <p:cNvSpPr txBox="1"/>
          <p:nvPr/>
        </p:nvSpPr>
        <p:spPr>
          <a:xfrm>
            <a:off x="6104095" y="3092680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EE5F1-968F-4660-B7A3-7AE6C07529F0}"/>
              </a:ext>
            </a:extLst>
          </p:cNvPr>
          <p:cNvSpPr txBox="1"/>
          <p:nvPr/>
        </p:nvSpPr>
        <p:spPr>
          <a:xfrm>
            <a:off x="4309995" y="3092680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D25EEA-38DC-46C0-8D59-6C4A406B5FF9}"/>
              </a:ext>
            </a:extLst>
          </p:cNvPr>
          <p:cNvSpPr txBox="1"/>
          <p:nvPr/>
        </p:nvSpPr>
        <p:spPr>
          <a:xfrm>
            <a:off x="2722264" y="3731098"/>
            <a:ext cx="45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5585A-47A8-4AFB-A262-E648D37B1C5A}"/>
              </a:ext>
            </a:extLst>
          </p:cNvPr>
          <p:cNvSpPr txBox="1"/>
          <p:nvPr/>
        </p:nvSpPr>
        <p:spPr>
          <a:xfrm>
            <a:off x="7902729" y="1514627"/>
            <a:ext cx="2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B9FCC-BF6E-4378-BBF0-4FCD92E9EFB3}"/>
              </a:ext>
            </a:extLst>
          </p:cNvPr>
          <p:cNvSpPr txBox="1"/>
          <p:nvPr/>
        </p:nvSpPr>
        <p:spPr>
          <a:xfrm>
            <a:off x="2751049" y="4468037"/>
            <a:ext cx="29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587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F044B-7C2E-42ED-8BB2-5250EF3DD23B}"/>
              </a:ext>
            </a:extLst>
          </p:cNvPr>
          <p:cNvSpPr/>
          <p:nvPr/>
        </p:nvSpPr>
        <p:spPr>
          <a:xfrm>
            <a:off x="1597248" y="670441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1sends exit message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8466DA-7BE4-4E71-A7D2-6B47EC2CA81A}"/>
              </a:ext>
            </a:extLst>
          </p:cNvPr>
          <p:cNvSpPr/>
          <p:nvPr/>
        </p:nvSpPr>
        <p:spPr>
          <a:xfrm>
            <a:off x="1597248" y="2840678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1sends encrypted message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A76928-65AD-4DFD-B7B7-DF7C9DA27F90}"/>
              </a:ext>
            </a:extLst>
          </p:cNvPr>
          <p:cNvSpPr/>
          <p:nvPr/>
        </p:nvSpPr>
        <p:spPr>
          <a:xfrm>
            <a:off x="6737643" y="2840678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receives encrypted message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FDBCAE-315D-4FD4-84A5-AD1EA58A5C85}"/>
              </a:ext>
            </a:extLst>
          </p:cNvPr>
          <p:cNvSpPr/>
          <p:nvPr/>
        </p:nvSpPr>
        <p:spPr>
          <a:xfrm>
            <a:off x="2297758" y="1864120"/>
            <a:ext cx="1171464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3127B-2E8A-4EE1-82FE-6E91BA4882B9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2882510" y="2197699"/>
            <a:ext cx="980" cy="6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3D5E59-5C57-4E85-B86A-205D54B874BF}"/>
              </a:ext>
            </a:extLst>
          </p:cNvPr>
          <p:cNvSpPr/>
          <p:nvPr/>
        </p:nvSpPr>
        <p:spPr>
          <a:xfrm>
            <a:off x="1601172" y="3963065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waits for a 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38B549-A5A2-4AFF-91AD-91EC69163DC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78578" y="3598099"/>
            <a:ext cx="3932" cy="36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96633D-8AB3-4BE8-AC05-13FCDD3F5E80}"/>
              </a:ext>
            </a:extLst>
          </p:cNvPr>
          <p:cNvSpPr/>
          <p:nvPr/>
        </p:nvSpPr>
        <p:spPr>
          <a:xfrm>
            <a:off x="5122730" y="3111145"/>
            <a:ext cx="828062" cy="216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0DCC8-FB4C-4076-8FCB-A6BD11EC4D33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167771" y="3219388"/>
            <a:ext cx="95495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6E0BCC-7224-4FC1-A156-4AA179493A4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950792" y="3219389"/>
            <a:ext cx="786851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EF6935-45EF-4C85-94E8-6B897E4C83DC}"/>
              </a:ext>
            </a:extLst>
          </p:cNvPr>
          <p:cNvSpPr/>
          <p:nvPr/>
        </p:nvSpPr>
        <p:spPr>
          <a:xfrm>
            <a:off x="7413626" y="4008196"/>
            <a:ext cx="1235890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D7AB4E-B44E-4545-844A-A10179D8B125}"/>
              </a:ext>
            </a:extLst>
          </p:cNvPr>
          <p:cNvSpPr/>
          <p:nvPr/>
        </p:nvSpPr>
        <p:spPr>
          <a:xfrm>
            <a:off x="6769855" y="4782633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gets decrypted exit message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2A532-DC90-46A2-BE73-7F3F61FCB4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022905" y="3598099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6F7C4-C87A-4B03-9849-892A3767A04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050783" y="4341775"/>
            <a:ext cx="4334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A38FB-11C1-4F1F-AA29-2CFDFC8204F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882510" y="1427862"/>
            <a:ext cx="980" cy="43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886E8A-DA7B-4795-8965-3AC370B2F61B}"/>
              </a:ext>
            </a:extLst>
          </p:cNvPr>
          <p:cNvSpPr txBox="1"/>
          <p:nvPr/>
        </p:nvSpPr>
        <p:spPr>
          <a:xfrm>
            <a:off x="2839334" y="1423496"/>
            <a:ext cx="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‘exit’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8E098D-24A9-461D-B92C-6BE6E58A8CAB}"/>
              </a:ext>
            </a:extLst>
          </p:cNvPr>
          <p:cNvSpPr txBox="1"/>
          <p:nvPr/>
        </p:nvSpPr>
        <p:spPr>
          <a:xfrm>
            <a:off x="7473472" y="4306022"/>
            <a:ext cx="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‘exit’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78D489-A60D-4522-856A-525734A284B4}"/>
              </a:ext>
            </a:extLst>
          </p:cNvPr>
          <p:cNvSpPr txBox="1"/>
          <p:nvPr/>
        </p:nvSpPr>
        <p:spPr>
          <a:xfrm>
            <a:off x="2839334" y="2277302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D82E1-F3CC-46E6-9ED9-CBF5DD6BCE80}"/>
              </a:ext>
            </a:extLst>
          </p:cNvPr>
          <p:cNvSpPr txBox="1"/>
          <p:nvPr/>
        </p:nvSpPr>
        <p:spPr>
          <a:xfrm>
            <a:off x="5074808" y="3345968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5ACA3-10ED-486C-A1B1-477719F8C0FB}"/>
              </a:ext>
            </a:extLst>
          </p:cNvPr>
          <p:cNvSpPr txBox="1"/>
          <p:nvPr/>
        </p:nvSpPr>
        <p:spPr>
          <a:xfrm>
            <a:off x="7294986" y="3595916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</p:spTree>
    <p:extLst>
      <p:ext uri="{BB962C8B-B14F-4D97-AF65-F5344CB8AC3E}">
        <p14:creationId xmlns:p14="http://schemas.microsoft.com/office/powerpoint/2010/main" val="90373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502E60-9ECC-428B-A229-895E9C5C3AC7}"/>
              </a:ext>
            </a:extLst>
          </p:cNvPr>
          <p:cNvSpPr/>
          <p:nvPr/>
        </p:nvSpPr>
        <p:spPr>
          <a:xfrm>
            <a:off x="6903137" y="697913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exits loop and sends exit message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2E0FB1-EB96-4E32-81D4-C3D14984896C}"/>
              </a:ext>
            </a:extLst>
          </p:cNvPr>
          <p:cNvSpPr/>
          <p:nvPr/>
        </p:nvSpPr>
        <p:spPr>
          <a:xfrm>
            <a:off x="6899213" y="2978036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sends encrypted exit message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B1C3AE-B434-463F-90E3-3318E0E53E95}"/>
              </a:ext>
            </a:extLst>
          </p:cNvPr>
          <p:cNvSpPr/>
          <p:nvPr/>
        </p:nvSpPr>
        <p:spPr>
          <a:xfrm>
            <a:off x="7599723" y="2048576"/>
            <a:ext cx="1171464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F9E8DE-21BA-4FFA-B954-850AAC2DA512}"/>
              </a:ext>
            </a:extLst>
          </p:cNvPr>
          <p:cNvCxnSpPr>
            <a:cxnSpLocks/>
          </p:cNvCxnSpPr>
          <p:nvPr/>
        </p:nvCxnSpPr>
        <p:spPr>
          <a:xfrm>
            <a:off x="8185780" y="1455334"/>
            <a:ext cx="0" cy="57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7F18A-EB0D-4743-B58E-6CEE071AF646}"/>
              </a:ext>
            </a:extLst>
          </p:cNvPr>
          <p:cNvSpPr/>
          <p:nvPr/>
        </p:nvSpPr>
        <p:spPr>
          <a:xfrm>
            <a:off x="6903137" y="4131817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terminates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CBE8D-3143-4F20-B7B2-0C5212F3998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184475" y="3735457"/>
            <a:ext cx="3924" cy="39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423A0-04CC-4AA3-9DD8-6E4448BE0AC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80543" y="2366451"/>
            <a:ext cx="3932" cy="6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0C7094-F88E-479F-A656-396F6AA540E3}"/>
              </a:ext>
            </a:extLst>
          </p:cNvPr>
          <p:cNvSpPr/>
          <p:nvPr/>
        </p:nvSpPr>
        <p:spPr>
          <a:xfrm>
            <a:off x="5110299" y="3249135"/>
            <a:ext cx="828062" cy="216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30C8D-7FFD-435C-84DD-E74BAC6D938F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4254108" y="3357378"/>
            <a:ext cx="8561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10CCFA-4BB5-4040-82D9-48EA65E13324}"/>
              </a:ext>
            </a:extLst>
          </p:cNvPr>
          <p:cNvSpPr/>
          <p:nvPr/>
        </p:nvSpPr>
        <p:spPr>
          <a:xfrm>
            <a:off x="1683585" y="2978667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receives encrypted exit message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3C349-1254-48A4-8CC7-FD9CCEA341F1}"/>
              </a:ext>
            </a:extLst>
          </p:cNvPr>
          <p:cNvSpPr/>
          <p:nvPr/>
        </p:nvSpPr>
        <p:spPr>
          <a:xfrm>
            <a:off x="2359568" y="4146185"/>
            <a:ext cx="1235890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F2069-8E37-41A3-B2D4-894FEFA35F31}"/>
              </a:ext>
            </a:extLst>
          </p:cNvPr>
          <p:cNvSpPr/>
          <p:nvPr/>
        </p:nvSpPr>
        <p:spPr>
          <a:xfrm>
            <a:off x="1696174" y="4920622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exits loop and sends exit message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08C9AB-642A-4EF2-A87C-A5D716701F6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968847" y="3736088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06D6B-F19F-452A-9DB9-74F4F59074A3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2977513" y="4479764"/>
            <a:ext cx="3923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AB2B73-9032-4B92-8D52-EBDA8F5EAA88}"/>
              </a:ext>
            </a:extLst>
          </p:cNvPr>
          <p:cNvCxnSpPr>
            <a:cxnSpLocks/>
          </p:cNvCxnSpPr>
          <p:nvPr/>
        </p:nvCxnSpPr>
        <p:spPr>
          <a:xfrm>
            <a:off x="8188398" y="284533"/>
            <a:ext cx="8666" cy="41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3E062D-3ABD-42EB-A263-F0D124AFD594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5938361" y="3356747"/>
            <a:ext cx="960852" cy="6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0F6A0-BF1F-473E-8179-C4F0BF7B9231}"/>
              </a:ext>
            </a:extLst>
          </p:cNvPr>
          <p:cNvCxnSpPr>
            <a:cxnSpLocks/>
          </p:cNvCxnSpPr>
          <p:nvPr/>
        </p:nvCxnSpPr>
        <p:spPr>
          <a:xfrm>
            <a:off x="2977513" y="5664298"/>
            <a:ext cx="3923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87936A-E51B-48D3-955F-ABC6D128C3C6}"/>
              </a:ext>
            </a:extLst>
          </p:cNvPr>
          <p:cNvSpPr/>
          <p:nvPr/>
        </p:nvSpPr>
        <p:spPr>
          <a:xfrm>
            <a:off x="6895281" y="5175070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2 terminates Spy program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7CD9BD-2536-45B0-B314-6A2BC88876F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76618" y="4889238"/>
            <a:ext cx="3925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F4AD58-F221-4A74-949B-ABF540E6EC97}"/>
              </a:ext>
            </a:extLst>
          </p:cNvPr>
          <p:cNvSpPr txBox="1"/>
          <p:nvPr/>
        </p:nvSpPr>
        <p:spPr>
          <a:xfrm>
            <a:off x="7635028" y="1514513"/>
            <a:ext cx="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‘exit’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06824-DFB0-42CE-B7C7-6D6C4711051D}"/>
              </a:ext>
            </a:extLst>
          </p:cNvPr>
          <p:cNvSpPr txBox="1"/>
          <p:nvPr/>
        </p:nvSpPr>
        <p:spPr>
          <a:xfrm>
            <a:off x="2917823" y="4444011"/>
            <a:ext cx="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‘exit’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805F8-7BCF-4C66-B8E7-7DDDD735CCAE}"/>
              </a:ext>
            </a:extLst>
          </p:cNvPr>
          <p:cNvSpPr txBox="1"/>
          <p:nvPr/>
        </p:nvSpPr>
        <p:spPr>
          <a:xfrm>
            <a:off x="7509119" y="2429232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59510-F933-4D3C-B5B7-DEEE7A6A2276}"/>
              </a:ext>
            </a:extLst>
          </p:cNvPr>
          <p:cNvSpPr txBox="1"/>
          <p:nvPr/>
        </p:nvSpPr>
        <p:spPr>
          <a:xfrm>
            <a:off x="5146431" y="3465621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9453D9-3B7E-4032-B5D8-87C4A08F7B14}"/>
              </a:ext>
            </a:extLst>
          </p:cNvPr>
          <p:cNvSpPr txBox="1"/>
          <p:nvPr/>
        </p:nvSpPr>
        <p:spPr>
          <a:xfrm>
            <a:off x="2917823" y="3715600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</p:spTree>
    <p:extLst>
      <p:ext uri="{BB962C8B-B14F-4D97-AF65-F5344CB8AC3E}">
        <p14:creationId xmlns:p14="http://schemas.microsoft.com/office/powerpoint/2010/main" val="186317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A7A8C0-B266-40E5-BA0F-0B4FFD55F4CE}"/>
              </a:ext>
            </a:extLst>
          </p:cNvPr>
          <p:cNvSpPr/>
          <p:nvPr/>
        </p:nvSpPr>
        <p:spPr>
          <a:xfrm>
            <a:off x="1577621" y="1985145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1sends encrypted message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A57D0F-F938-4DD4-8ACB-960BB7F7FACB}"/>
              </a:ext>
            </a:extLst>
          </p:cNvPr>
          <p:cNvSpPr/>
          <p:nvPr/>
        </p:nvSpPr>
        <p:spPr>
          <a:xfrm>
            <a:off x="2278131" y="1008587"/>
            <a:ext cx="1171464" cy="3335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29BE1E-978D-4DE1-91A2-2A71F7FA3C72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 flipH="1">
            <a:off x="2862883" y="1342166"/>
            <a:ext cx="980" cy="6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20443F-E838-425C-9015-58AC0199DFA5}"/>
              </a:ext>
            </a:extLst>
          </p:cNvPr>
          <p:cNvSpPr/>
          <p:nvPr/>
        </p:nvSpPr>
        <p:spPr>
          <a:xfrm>
            <a:off x="4991746" y="2233701"/>
            <a:ext cx="828062" cy="2164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CAD0107-B3B4-4AFB-80B1-3590CA767CB8}"/>
              </a:ext>
            </a:extLst>
          </p:cNvPr>
          <p:cNvSpPr/>
          <p:nvPr/>
        </p:nvSpPr>
        <p:spPr>
          <a:xfrm>
            <a:off x="6026515" y="1941321"/>
            <a:ext cx="754145" cy="801245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553902-D3CD-49EA-947C-9222EB45FD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48144" y="2341944"/>
            <a:ext cx="84360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76D4C0-15AC-4106-BD0E-2A1B9287157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819808" y="2341943"/>
            <a:ext cx="58377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59C08D-F7A8-4EFE-8085-B945E4937CF3}"/>
              </a:ext>
            </a:extLst>
          </p:cNvPr>
          <p:cNvCxnSpPr>
            <a:cxnSpLocks/>
          </p:cNvCxnSpPr>
          <p:nvPr/>
        </p:nvCxnSpPr>
        <p:spPr>
          <a:xfrm>
            <a:off x="2858959" y="567729"/>
            <a:ext cx="3923" cy="44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11F024-BD66-435D-8FB4-80CEFAF003F5}"/>
              </a:ext>
            </a:extLst>
          </p:cNvPr>
          <p:cNvSpPr/>
          <p:nvPr/>
        </p:nvSpPr>
        <p:spPr>
          <a:xfrm>
            <a:off x="1577629" y="3099365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terminates network connection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D7BB9C-72AB-43C8-93CF-1B372E49CEDF}"/>
              </a:ext>
            </a:extLst>
          </p:cNvPr>
          <p:cNvSpPr/>
          <p:nvPr/>
        </p:nvSpPr>
        <p:spPr>
          <a:xfrm>
            <a:off x="1577621" y="4142618"/>
            <a:ext cx="2570523" cy="757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 1 terminates Handler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2FD54-7108-4B6C-873F-D3BE80C1517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58958" y="3856786"/>
            <a:ext cx="3925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B24289-DB6F-40CA-B6A5-4018C7A4E938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2862883" y="2742566"/>
            <a:ext cx="8" cy="35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1F4D607-CEAE-4B2B-8CAA-C88DE7A1A64E}"/>
              </a:ext>
            </a:extLst>
          </p:cNvPr>
          <p:cNvSpPr/>
          <p:nvPr/>
        </p:nvSpPr>
        <p:spPr>
          <a:xfrm>
            <a:off x="5246836" y="5419697"/>
            <a:ext cx="1145943" cy="58867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BFE959-8C6A-4599-9BA5-80C478867A4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199510" y="235467"/>
            <a:ext cx="30090" cy="541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255C3-CE0E-409A-AB81-0AFC73A8FA1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62883" y="4900039"/>
            <a:ext cx="0" cy="76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FCAD8A2-C331-41E4-8BF6-F34DB538AFCA}"/>
              </a:ext>
            </a:extLst>
          </p:cNvPr>
          <p:cNvSpPr/>
          <p:nvPr/>
        </p:nvSpPr>
        <p:spPr>
          <a:xfrm>
            <a:off x="2798141" y="5664976"/>
            <a:ext cx="125583" cy="981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951478-A85F-4826-9A3C-D76F9B5F6A20}"/>
              </a:ext>
            </a:extLst>
          </p:cNvPr>
          <p:cNvSpPr/>
          <p:nvPr/>
        </p:nvSpPr>
        <p:spPr>
          <a:xfrm>
            <a:off x="8166808" y="5654499"/>
            <a:ext cx="125583" cy="981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CFE23C-A206-417C-B6C5-D5F2E3EEB300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>
            <a:off x="2923724" y="5714032"/>
            <a:ext cx="232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6FC57-CB6B-4247-AC54-610C77F2171E}"/>
              </a:ext>
            </a:extLst>
          </p:cNvPr>
          <p:cNvCxnSpPr>
            <a:cxnSpLocks/>
            <a:stCxn id="25" idx="2"/>
            <a:endCxn id="17" idx="6"/>
          </p:cNvCxnSpPr>
          <p:nvPr/>
        </p:nvCxnSpPr>
        <p:spPr>
          <a:xfrm flipH="1">
            <a:off x="6392779" y="5703555"/>
            <a:ext cx="1774029" cy="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793055-6425-4A49-B322-69B78D201798}"/>
              </a:ext>
            </a:extLst>
          </p:cNvPr>
          <p:cNvSpPr txBox="1"/>
          <p:nvPr/>
        </p:nvSpPr>
        <p:spPr>
          <a:xfrm>
            <a:off x="2798141" y="528173"/>
            <a:ext cx="62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‘exit’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4788F-0787-480B-A916-53672662C3DC}"/>
              </a:ext>
            </a:extLst>
          </p:cNvPr>
          <p:cNvSpPr txBox="1"/>
          <p:nvPr/>
        </p:nvSpPr>
        <p:spPr>
          <a:xfrm>
            <a:off x="2798141" y="1444611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796FE8-F7EF-4118-B5CF-9DE1AB4CA5CD}"/>
              </a:ext>
            </a:extLst>
          </p:cNvPr>
          <p:cNvSpPr txBox="1"/>
          <p:nvPr/>
        </p:nvSpPr>
        <p:spPr>
          <a:xfrm>
            <a:off x="4974158" y="2392256"/>
            <a:ext cx="7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F(exit)</a:t>
            </a:r>
          </a:p>
        </p:txBody>
      </p:sp>
    </p:spTree>
    <p:extLst>
      <p:ext uri="{BB962C8B-B14F-4D97-AF65-F5344CB8AC3E}">
        <p14:creationId xmlns:p14="http://schemas.microsoft.com/office/powerpoint/2010/main" val="23183077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380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Practical cryptography – </vt:lpstr>
      <vt:lpstr>PowerPoint Presentation</vt:lpstr>
      <vt:lpstr>The work will be done in C, in linux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project: Practical cryptography – </dc:title>
  <dc:creator>Mathews, Nikhil</dc:creator>
  <cp:lastModifiedBy>Nikhil Mathews</cp:lastModifiedBy>
  <cp:revision>3</cp:revision>
  <dcterms:created xsi:type="dcterms:W3CDTF">2019-05-02T01:58:59Z</dcterms:created>
  <dcterms:modified xsi:type="dcterms:W3CDTF">2019-07-14T19:51:24Z</dcterms:modified>
</cp:coreProperties>
</file>