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8"/>
  </p:notesMasterIdLst>
  <p:sldIdLst>
    <p:sldId id="262" r:id="rId2"/>
    <p:sldId id="256" r:id="rId3"/>
    <p:sldId id="259" r:id="rId4"/>
    <p:sldId id="267" r:id="rId5"/>
    <p:sldId id="268" r:id="rId6"/>
    <p:sldId id="263" r:id="rId7"/>
    <p:sldId id="269" r:id="rId8"/>
    <p:sldId id="273" r:id="rId9"/>
    <p:sldId id="277" r:id="rId10"/>
    <p:sldId id="265" r:id="rId11"/>
    <p:sldId id="274" r:id="rId12"/>
    <p:sldId id="276" r:id="rId13"/>
    <p:sldId id="275" r:id="rId14"/>
    <p:sldId id="266" r:id="rId15"/>
    <p:sldId id="272" r:id="rId16"/>
    <p:sldId id="271" r:id="rId17"/>
  </p:sldIdLst>
  <p:sldSz cx="18288000" cy="10287000"/>
  <p:notesSz cx="6858000" cy="9144000"/>
  <p:embeddedFontLst>
    <p:embeddedFont>
      <p:font typeface="Arial Unicode MS" panose="020B0604020202020204" pitchFamily="34" charset="-128"/>
      <p:regular r:id="rId19"/>
    </p:embeddedFont>
    <p:embeddedFont>
      <p:font typeface="Wingdings 3" panose="05040102010807070707" pitchFamily="18" charset="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Algerian" panose="04020705040A02060702" pitchFamily="8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22" autoAdjust="0"/>
  </p:normalViewPr>
  <p:slideViewPr>
    <p:cSldViewPr>
      <p:cViewPr varScale="1">
        <p:scale>
          <a:sx n="77" d="100"/>
          <a:sy n="77" d="100"/>
        </p:scale>
        <p:origin x="2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4E37-3E00-4809-A788-9ED9FEBA3876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FC4B-2BDD-4D8C-9DEE-1618AF228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68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FC4B-2BDD-4D8C-9DEE-1618AF228C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1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FC4B-2BDD-4D8C-9DEE-1618AF228C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5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5238477" y="2688337"/>
            <a:ext cx="1485899" cy="457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3427964" y="4841749"/>
            <a:ext cx="5789693" cy="4572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8811" y="443594"/>
            <a:ext cx="1257299" cy="11515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8304998"/>
            <a:ext cx="13238487" cy="7405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314950"/>
            <a:ext cx="13238489" cy="371475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322349" y="911004"/>
            <a:ext cx="120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4826688" y="3920681"/>
            <a:ext cx="97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918918" y="5518149"/>
            <a:ext cx="11596829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7543799"/>
            <a:ext cx="13867346" cy="1496786"/>
          </a:xfrm>
        </p:spPr>
        <p:txBody>
          <a:bodyPr anchor="ctr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2430" y="4769647"/>
            <a:ext cx="4712819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082" y="3905250"/>
            <a:ext cx="4720514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9082" y="4769645"/>
            <a:ext cx="472051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832203" y="3905252"/>
            <a:ext cx="471859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832494" y="4769643"/>
            <a:ext cx="471830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05956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2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2431" y="7663659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298" y="6799267"/>
            <a:ext cx="4575657" cy="864395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5258" y="7663658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74163" y="6799268"/>
            <a:ext cx="4576643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74163" y="7663656"/>
            <a:ext cx="4576644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8747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6703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1667" y="9587758"/>
            <a:ext cx="5466423" cy="45720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4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3905250"/>
            <a:ext cx="13238489" cy="512445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43159" y="9587758"/>
            <a:ext cx="1485899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77853" y="1917701"/>
            <a:ext cx="2114948" cy="712288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1917701"/>
            <a:ext cx="9384038" cy="71228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9657" y="9587758"/>
            <a:ext cx="1488203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0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32" y="3905250"/>
            <a:ext cx="13238489" cy="5124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</p:spPr>
        <p:txBody>
          <a:bodyPr anchor="ctr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</p:spPr>
        <p:txBody>
          <a:bodyPr anchor="ctr"/>
          <a:lstStyle>
            <a:lvl1pPr marL="0" indent="0" algn="l">
              <a:buNone/>
              <a:defRPr sz="3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31" y="3905251"/>
            <a:ext cx="7237737" cy="512445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069" y="3905250"/>
            <a:ext cx="7237739" cy="5124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431" y="4769644"/>
            <a:ext cx="7237737" cy="42600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3069" y="3905250"/>
            <a:ext cx="723773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3069" y="4769644"/>
            <a:ext cx="7237739" cy="426005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9" y="2171700"/>
            <a:ext cx="7785099" cy="6858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4693921"/>
            <a:ext cx="4189737" cy="4343399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5486400"/>
            <a:ext cx="5788818" cy="2057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732432" y="1460502"/>
            <a:ext cx="13142120" cy="1060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31244" b="3124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76400" y="1104900"/>
            <a:ext cx="14630400" cy="8001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Analysis on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Facial Recognition Attendance System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Prepared by: Nikhil Anand Pandit</a:t>
            </a:r>
          </a:p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U19CS172</a:t>
            </a:r>
          </a:p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S1900981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57600" y="2933700"/>
            <a:ext cx="10515600" cy="2819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6000" b="1" dirty="0" smtClean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Feasibility Study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2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31244" b="31244"/>
          <a:stretch>
            <a:fillRect/>
          </a:stretch>
        </p:blipFill>
        <p:spPr>
          <a:xfrm>
            <a:off x="-152400" y="0"/>
            <a:ext cx="18288000" cy="10287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933700" y="1638300"/>
            <a:ext cx="122682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Economic Feasibility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All </a:t>
            </a:r>
            <a:r>
              <a:rPr lang="en-US" sz="3200" dirty="0">
                <a:solidFill>
                  <a:schemeClr val="bg1"/>
                </a:solidFill>
              </a:rPr>
              <a:t>software, libraries, and dependencies are open-source and thus free.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chemeClr val="bg1"/>
                </a:solidFill>
              </a:rPr>
              <a:t>only cost is for the camera and feedback display to be installed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Benefit outweigh the cost.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7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31244" b="31244"/>
          <a:stretch>
            <a:fillRect/>
          </a:stretch>
        </p:blipFill>
        <p:spPr>
          <a:xfrm>
            <a:off x="-76200" y="0"/>
            <a:ext cx="18288000" cy="10287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733800" y="17907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Technical Feasibility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 current server has enough resources to handle all of the </a:t>
            </a:r>
            <a:r>
              <a:rPr lang="en-US" sz="3600" dirty="0" smtClean="0">
                <a:solidFill>
                  <a:schemeClr val="bg1"/>
                </a:solidFill>
              </a:rPr>
              <a:t>computation need.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90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31244" b="31244"/>
          <a:stretch>
            <a:fillRect/>
          </a:stretch>
        </p:blipFill>
        <p:spPr>
          <a:xfrm>
            <a:off x="-76200" y="0"/>
            <a:ext cx="18288000" cy="10287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657600" y="18669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Behavioral Feasibility</a:t>
            </a:r>
          </a:p>
        </p:txBody>
      </p:sp>
    </p:spTree>
    <p:extLst>
      <p:ext uri="{BB962C8B-B14F-4D97-AF65-F5344CB8AC3E}">
        <p14:creationId xmlns:p14="http://schemas.microsoft.com/office/powerpoint/2010/main" val="178966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100" b="81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05200" y="21717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Hardware requirements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Storage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Database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Camera’s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Display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95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100" b="81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05200" y="21717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</a:rPr>
              <a:t>User Software requirements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Python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Open-CV</a:t>
            </a:r>
            <a:endParaRPr lang="en-US" sz="40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Tenser flow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5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100" b="81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81400" y="3162300"/>
            <a:ext cx="111252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THANKYOU  </a:t>
            </a:r>
            <a:endParaRPr lang="en-US" sz="5400" dirty="0" smtClean="0">
              <a:solidFill>
                <a:schemeClr val="bg1"/>
              </a:solidFill>
              <a:latin typeface="Algerian" panose="04020705040A020607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1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81400" y="18669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</a:rPr>
              <a:t>Description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 system that uses a deep learning model to recognize students and grants them attendance while maintaining a database of their attendance.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100" b="8100"/>
          <a:stretch>
            <a:fillRect/>
          </a:stretch>
        </p:blipFill>
        <p:spPr>
          <a:xfrm>
            <a:off x="0" y="2610"/>
            <a:ext cx="18288000" cy="10287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657600" y="15621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</a:rPr>
              <a:t>Existing System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by name.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on a sheet of paper.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0" t="-1725" r="1959" b="1724"/>
          <a:stretch/>
        </p:blipFill>
        <p:spPr>
          <a:xfrm>
            <a:off x="12268200" y="2933700"/>
            <a:ext cx="4419600" cy="441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33800" y="16383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5400" b="1" dirty="0" smtClean="0">
                <a:solidFill>
                  <a:schemeClr val="bg1"/>
                </a:solidFill>
              </a:rPr>
              <a:t>Input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Student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Teacher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Time 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utoShape 2" descr="data:image/jpeg;base64,/9j/4AAQSkZJRgABAQAAAQABAAD/2wCEAAkGBxAQEBUPEBMQFRAVFxAQGBUWFxoXFRAQFRUXFxUXFRUYICggGBolHRcVITEhJSkrLi4uFx8zODMtNyguLisBCgoKDg0OGxAQGi0lHyUvLS8tLi0uLS0tLS0tLS0tLSstLS0tLS0tLS0tLS0tLSstLS0tLS0tLS0tLS0tLS0tLf/AABEIAKgBLAMBIgACEQEDEQH/xAAcAAEAAQUBAQAAAAAAAAAAAAAAAQIDBAUGBwj/xABPEAABAgMFBAYHAwcICQUAAAABAAIDERIEUVKR4QUhktEGEyIxQaIUFWFicZOhU1SUBxYyQlWB0iMzQ3OytMHiJCU0Y3Kxs/DxFyY1RNP/xAAZAQEAAwEBAAAAAAAAAAAAAAAAAgMEBQH/xAA2EQACAQICBwQJBAMBAAAAAAAAAQIDESExBBITQVFxkRQyYYEiM1JikrHR0vAFFaHBQpPhcv/aAAwDAQACEQMRAD8A9Fm7EOIKJvxjiCoky92WqSZe7LVXnNK5vxjiCmb8Y4grcmXuy1STL3ZaoC5N+McQSb8Y4grcmXuy1STL3ZaoC5N+McQSb8Y4grcmXuy1STL3ZaoC5N+McQSb8Y4grcmXuy1STL3ZaoC5N+McQSp+McQVuTL3ZapJl7stUBcqfjHEEqfjHEFbky92WqSZe7LVAXKn4xxBKn4xxBW5MvdlqkmXuy1QFyb8Y4gom/EOIKiTL3ZapJl7stUBcm7GOIKJuxDiCoky92WqSZe7LVAVEOxDiQVYxxLm9p9KoECO+AYcZxZTMimRqYHbpn2rH/PSz/ZR/JzUHUgt5etHrNJqJ1k3YhxBTN2McQXNbP6UQo8QQ2Qo0zMzNMmgd5Mitv1xWavp+j0XaTx8EWQ0GvPJW5tGYYZxN4gseO3uG6UwJzVvrvYqHvJXL039UhVpunTTxzvw4ee83aLoEqc9ebWGXMvWqD2RvHh3EHferlm7bQ6bQe4ifcR3rDmop3zBIPs8fiPFVUv1ONOu5qFotK6T3rf/AFbet5bU0F1KShKV5Juzfju/vmbHqzibxBTQcTeILX9ZE8HD97eRVi1bTdBYXxGFwAJ7Hfu79zjdvXUh+raNNpXavxX/AFmGX6bXSurPk8f5RuAHYhxKZuxDiC5EdNbP9nG8vNPz1gfZRvLzW7aQ4mfstb2Tr5vxjiCTfjHEFrtj7Qh2mCIzQ9oJe2RAnNri09x9izZMvdlqplDTTsy5N+McQSp+McQVuTL3ZapJl7stUPC5U/GOIJU/GOIK3Jl7stUky92WqAVtwjMpW3CMyrk4l4zak4l4zagLdbcIzKVtwjMq5OJeM2pOJeM2oC3W3CMylbcIzKuTiXjNqTiXjNqAt1twjMpW3CMyrk4l4zak4l4zagLdbcIzKVtwjMq5OJeM2pOJeM2oC3W3CMylbcIzKuTiXjNqTiXjNqAt1twjMpW3CMyrk4l4zak4l4zagLdbcIzKVtwjMq5OJeM2pOJeM2oC3W3CMylbcIzKuTiXjNqTiXjNqAt1twjMqC9uEZlXZxLxm1JxLxm1AcF6DDtO3HQIoPVvdDBAJB3WYEb+/vAXd/8Ap1s7BF+Y7muPsE/zi399bP7qLl68s1lrPmdbWahGz3I4i2dFLPY2iLZYUR0Qmg9pz5MImd2/xAWJ1cb7CNwu5L0GSLBpH6bCtPXcmuhfS0twjZq/mzz7q432EbhdyTq432EbhdyXoKKj9nh7b6Is7d7i6s8/6uP9hG4HclHVx/sI3A7kvQUT9nh7b6Idu9xdWefdXH+wjcDuSsWuzx3gN6mNvO/sO7juuXpEkkn7PD230R7HT2nfUXV/U8b6Z9DvRJxrMHOszQA9p3ugSH6U/wBZl572/D9HkV77a3APIMh8fELzHpn0TEGq1WUD0fvewf0JJ/SZ7kz3fq+G7u6s6e9GahX/AMZGz6CuHoTJifbj+J+1euhrbhGZWh6Bl3oLJHdXH8R9q+9dFOJeM2rRDurkcuv6yXNlutuEZlK24RmVcnEvGbUnEvGbVIqLdbcIzKVtwjMq5OJeM2pOJeM2oC3S3EctUpbiOWqmbcJ4tEm3CeLRARS3EctUpbiOWqmbcJ4tEm3CeLRARS3EctUpbiOWqmbcJ4tEm3CeLRARS3EctUpbiOWqmbcJ4tEm3CeLRARS3EctUpbiOWqmbcJ4tEm3CeLRARS3EctUpbiOWqmbcJ4tEm3CeLRARS3EctUpbiOWqmbcJ4tEm3CeLRARS3EctUpbiOWqmbcJ4tEm3CeLRARS3EctUpbiOWqmbcJ4tEm3CeLRARS3EctVFLcRy1VU24TxaKCW4TxaIDj9nAfnCJY2f3UL19eP7Pl+cIljZ/dQvW48OppbMiYImO8THePas6zfM6j7kP8Ayjm9m9IIsePFgtEEAiMYDjM19U/q3GIAe6ciJeCog7XtzoEeNKyDqHR2ESidrqJ1S7XjLcs2ydGLNBMF8JtDoP6zQA+KCwtIiul25zn8VlwtksbCjQQX0xnR3uMxMGNOqky9u5VqM974/wDDZKroyb1I4YZrg8d+9WfO5oLV0itMJlnL/RQbQ2JEnRFcGMDGOaKWkun2jP8Acsh3SR7bS6DEazqqWBkQVf7Q6F1oa6fc13al8JLYWro8x4g0xY7HWdhhsewtDqS1rTVNpB3NHglq6PQorYzXmIeu6qbpiproTQ1jmGW526c715qz4/lj1VdFdrx43w97B+UfHF4b7msZty1xOr6ptnmbHCtrg8vEy4mbGkHd3d5BTaPSotZAiQmNIewWqKHneyzgsa6mXe7tGV9JWbE6LQjRKLaGhsFllIY8N6yEycg4gT8fCSridGLK5znPhh4MOHAa1wBbAhwwQ0QpjsntEzTVqcSSqaHdNxdlut5Y4+a4W33xx4/SFzLb1Dmt6gthARRObY0UOMMOPdS6ggG+SsWXbtptAgsgtgCK+A21PdEqoa1zqWta1u8kme+e6Szx0ag9W+G4xHB8KBAJJEwIM+rcCBueJzneAqfzZhBsMQ4lohPhQ+oERjmh7oc50vm0g79/cvbVLkFPRVG1sVhisMs2r8c1yMM7WiOt5srxZxT1AM2RHOfWyp1Dh2WyM5VLN6eD/Vlp/qz9CFdh7CDY5tDY1oDndVW2ptMXq20tq7MzunPf4qjpwP8AVtq/qYhyCkrpO5RVlTco7NWwV+e/+bnHdBQPQmTJ/Tj+H+9et/S3EctVoOgpHoTJg/px/GX9K/2LoJtwni0WiHdRy6/rZc2RS3EctUpbiOWqmbcJ4tEm3CeLRSKiKW4jlqlLcRy1UzbhPFok24TxaICe3d5dE7d3l0UUHEM0oOIZoCZvu8uidu7y6KKDiGaUHEM0BPbu8uidu7y6KKDiGaUHEM0BPbu8uidu7y6KKDiGaUHEM0BPbu8uiTfd5dFFBxDNKDiGaAnt3eXRO3d5dFFBxDNKDiGaAnt3eXRO3d5dFFBxDNKDiGaAnt3eXRO3d5dFFBxDNKDiGaAmb7vLonbu8uiig4hmlBxDNAT27vLonbu8uiig4hmlBxDMoDjbET+cIn31w/Z/9UL1HbcQtssd7SQWworgR3ghhII9q8ssO7pCN8/5SF/dmr1faVnMWDEhgyL2Phz75VNInL96zP8Ay8zrxaWzbysjiGx2OgNMK1W99rcWQhA64sJjOaHEkFs2wwN9XdJb3o86M+wunEf1wNpYIjv5RzS2I9rTL9aUhu8ZKzA2HbIb2vbFsXWMhtgB5gOr6oSkCa/YtnsXZj4Fm6lzmveTGeXAFrS6I5zjumSBvvVdOMta7Nul1qcoasZJ+kn47/dStlhnxOf9F2p+0HfhDyUeibU/aET8Joug9WRLoXzIvNT6siXQuOLzUtkvHq/qVdvq8If66f2nPeibT/aD/wAJonom0/2g/wDCaLoPVkS6F8yLzUjZkS6FxxeabJcX1f1PO31OEP8AXT+00lks9vbEa6JbYj4YcC5vosqm+LZy3TvXTjaTMMX5buSerIVz+N/NR6shXP4381KMVHIoq1pVXeSXlFR+SRXBtrXGkCID7WOAzIWv6ZiezrV/Uxf7JWwg2CGw1NDp+1zj9CVh9LhOwWn+pjf2CpPIrWZxPQQu9BZIbq7R4T/pXrf9u7y6Lnugzf8AQmdoDt2jx/3r10FBxDNW0+6jDX9bLmye3d5dE7d3l0UUHEM0oOIZqRUT27vLonbu8uiig4hmlBxDNAJNvdkOaSbe7Ic1NXuD680q9wfXmgIk292Q5pJt7shzU1e4PrzSr3B9eaAiTb3ZDmkm3uyHNTV7g+vNKvcH15oCJNvdkOaSbe7Ic1NXuD680q9wfXmgIk292Q5pJt7shzU1e4PrzSr3B9eaAiTb3ZDmkm3uyHNTV7g+vNKvcH15oCJNvdkOaSbe7Ic1NXuD680q9wfXmgIk292Q5pJt7shzU1e4PrzSr3B9eaAiTb3ZDmkm3uyHNTV7g+vNKvcH15oCJNvdkOaiTb3ZDmqqvcH15pP3B9eaA4mxy/OAS7utg/3dq9at7iITyDIhjyDcaTJeSWc/+4Bul/KwP+gxeu2qFWxzO6prmzumJLMs5czq39GF+COAgWxjrM0i07QdbHNgtEERS0vjxGBwLQR/N95qG6QK3/R3rnWSMx0SJ1rYlqhCJPrHsLSWimr9KXhPvVqzdH7ZD6si0WWqFDEBjjZyXthgASqr9n1K2mx9mvgwXw4j2viRHxopcGlraohmRTMmW+9VQhK+J0dLr0pQahJPFNcd/upJW48nkc96qt/3+2/h/wDMnqq3/tC2fhv8y6D1Q66Bk/8AiT1Q66Bk/wDiVmzX42UdvrcI/BD7Tn/VVv8A2hbPw3+ZPVVv/aFs/Df5l0Hqh10DJ/8AEg2Q66Bk/wDiTZr8bPO31eEfgh9ppbHYLYx7Xvttre0ODiwwJB7R3tJq3TXT+sB9nH4CnqqBg+ruaj1VAwfV3NexilkUVa0qrvK3kkvkkVwbYHGmiKPa5hAzWN0mE7FaR/uY/wDYKyYNghMNTWyN8z/iVZ6Qf7JaP6mP/wBNykVLM4HoMG+hMmTOuP3Afav9q6CTb3ZDmtB0GP8AoLOyD27Rf9q9b+r3B9eatp9xcjFX9bLmxJt7shzSTb3ZDmpn7g+vNKvcH15qRURJt7shzSTb3ZDmpq9wfXmlXuD680Ak7EOJJOxDiVNLcRy1SluI5aoCqTsQ4kk7EOJU0txHLVKW4jlqgKpOxDiSTsQ4lTS3EctUpbiOWqAqk7EOJJOxDiVNLcRy1SluI5aoCqTsQ4kk7EOJU0txHLVKW4jlqgKpOxDiSTsQ4lTS3EctUpbiOWqAqk7EOJJOxDiVNLcRy1SluI5aoCqTsQ4kk7EOJU0txHLVKW4jlqgKpOxDiSTsQ4lTS3EctUpbiOWqAqk7EOJJOxDiVLYYJkCSfhqsluz73fSf+K8lJRzJwpzn3Uefwv8A59szP+Ws3jP+gZ4r2KKeySLj/wAl5uzotH9bi1gs6gOgxqid/YYGlksXZndI/uXokN/WMmN0wR8PBZ01dnTmmox8EjhLDb2usojOt1tdHDWB0Fjm1OjRB2WMa6HMzO4HeNxuW66OxLQ6z2gPiO65kSNDa58ohhkMaQDSAHyJPcN6xrJ0btcPqSHWAugM6qG50KIXBvhMh4BPf4eJvW42Ls6LBhxhFdDfFixIkYlgcxoL2gSEySO69VQjK6v+fydHSq1GUJajTxusF0XorC3HHG27HRU7U+/w/wAMf/zUS2p9+h/hj/Aug9Xxbm/NiJ6vi3N+bEU9mvHqZu21PZh8EPtOfltT79D/AAx/gSW1Pv0P8Mf4F0Hq+Lc35sRBs+Lc35sRNmvHqO21PZh8EPtNHZBtFr2mLbGOhhwLmizkFzPEDsCU71042nC9/gdyU+rmXxPmO5rSdK3xrLZzFstnjWmKC0dWIj5ymJmQM+6f0UklEoq1XUd2kuSUfkkb6DbmPNLap+1rgMyFZ2k5sSG+FP8ATa+GSP1agQT8d6892J0ut8d7gNlWtpYO0HRXNAmd0uva0E7vAqbX+UyBAf1Vps1sgxRvpeGd14Id2h7QCF69bJEYKOcjq9j7JhWWC2BCqpbUe0ZklxLnE/vJV+0QJjduPs3LkGflJsDv6V7fYYb/AKkArc2fphs6IOza7NO5zww+aSpWtF3sy+ShJWbTuXy1+LzJJ2IcSR9oWaJKmIwm9rmuBHxaVSGtO+oy+GqvpaRTqPVTx4b+hzK+jTpY29HcyqTsQ4kk7EOJU0txHLVKW4jlqrzOK24RmUrbhGZVc3YBw6JN2AcOiHhRW3CMylbcIzKrm7AOHRJuwDh0QFFbcIzKVtwjMqubsA4dEm7AOHRAUVtwjMpW3CMyq5uwDh0SbsA4dEBRW3CMylbcIzKrm7AOHRJuwDh0QFFbcIzKVtwjMqubsA4dEm7AOHRAUVtwjMpW3CMyq5uwDh0SbsA4dEBRW3CMylbcIzKrm7AOHRJuwDh0QFFbcIzKrgMDiBSMyom7AOHRZlnhbgfEz9m7/uarqzcVgaNGo7WTvki5AgtbvA/8KsGZ9g3fEqXd274BHENHsCx34nWSSwRrdr7WZAfBgd8WPEZCa0d4BMnONwAXRwoVEOkd4Bz7147aYr3dIGF5O6PY2tB/VaWMdIDwEyT+8r2J8YGbW7zI7/AK2CUSip6Vmsszh7DtNzrILQ+32jrAGVw2NhF3WRBNjGtLJkunIaLc9HrTaX2e0B7/AOWZEiwmmJS7qyGNID+rADpE+HetdYOjtrZ1DwNnudBYGQ3OEWdPgXSMiRMyumVvdibPjQocbrjDMWLEiRv5Mua0F7WiQJ3juUIRldZm/SqlHUlqarxusFhjkrJYWzvjja2F3ouv2r98sfyn/wACnr9q/e7J8p/8C3/okf3vnu5J6JH9757uSs1PF9TN2yXsQ+CP0NB1+1fvdk+U/wDgTr9q/e7J8p/8C3/okf3vnu5J6JH9757uSani+p72yXsQ+CP0NHZLRtEPaYlqsroYc0uAhPm5k94HYG+S6f1rAx+V3JT6uH2kf5hT1cPtI/zCvYxsUVarqO7SXJJfItvtsN+6G6b5HwO9vj3haXbux4Frh0xoMKKWglge0Ok6XhMbproYNjDTVXFPsc8kZFYcaHS4jw7x8NFGa3ntF7jy3YPRLZtsswjxLOYMRzozS2FEiMDKIjmd05T7Nyl/5J4D6jBtMdu/cHBjwBkD9V6J6Axs6A1sy55FIkXOJc4/Ekk/vV+DDDRLdlKZUnNKCUW7kIwntHrJNHjdr/JXa2b4cezvPvMdC+orWujdFNswB2GPPtgxxLIlp+i95WHbYcpFoE/hP6JTqz1ld4Eq1OCptpYmts/ZaAROQaJuO8kCRJ396vVtwjMqubsA4dEm7AOHRWUaWzgo3b8Wc2rU2k9ayXIpoOIcQSg4m8QVMm3uyHNJNvdkOatKrlVBxDiCUHE3iCpk292Q5pJt7shzQXKqDiHEEoOIcQVMm3uyHNJNvdkOaC5VQcQ4glBxDiCpk292Q5pJt7shzQXKqDibxBKDiHEFTJt7shzSTb3ZDmguVUHE3iCUHEOIKmTb3ZDmkm3uyHNBcqoOIcQSg4hxBUybe7Ic0k292Q5oLlVBxDiCUHE3iCpk292Q5pJt7shzQXKmsM+8cS2zGyAF25aqCG1CRPfdqtustfveR09C7jfj/SIWPbZ07uSyFS9gIkVWnZmuSumjitmdG3RNpxrZFBEOG+C6Hv8A5yK2DDEwfFrT9RLwK7aG2p4YO7vP/DcoeaRO5ZGyoRDS/wDWcvYrWk2VS9Cml4W6GxAUrnHWjaEBzXRmwrRDcSHNs8JzYkLsktlXFIe2YAnId8/hUNp25z5tsLhCDZuESLCER5J3CEGOc2YkZhxaN4ke9XWKCqy7eMS09T1UoLnWiCyLVvfFgSEQGHLc2dYBmZlh3CYnv1xGzbNbYVoMd9kiOgNNqdBhiJB61jrTEEWKYoL6NzgQ2lx3OM11lhjvewOiQnQnb+w5zXEDwJLCRv8AivWDLUEqVrdvl4sscw6q+qiltP6VVJlTLxuXgOf6RdPIFjimAWgvb31OLR3T3BjXnMD2TW02B0kg2wUs3PlVKYIc0SBLD4yJEwQCJiYAInxH5PvROutT7YYJtDoj3B0WUnQyTOkxN07/AGEJ0eax214zrECbI2JC3sB6tsSh4fIjcG09YLp0+xVRm3juOjpGiQpKUcdaKTu+678OuHmeqrFtkObSfETIPwWSFTFHZPwKsZzr2xNPBih7Q9pmCAR8Cq1y/wCTy1ufYYYcZkGIwfBkRzWjhAH7l1CzrI24bgrFtbNu7kr6t2gTaQpJ2dyMldNcTWUnE3iCUHEOIKKW3uyHNRJt7shzW44RXM4RkkzhGSUvxeYc0pfi8w5oBM4RkkzhGSUvxeYc0pfi8w5oBM4RkkzhGSUvxeYc0pfi8w5oBM4RkkzhGSUvxeYc0pfi8w5oBM4RkkzhGSUvxeYc0pfi8w5oBM4RkkzhGSUvxeYc0pfi8w5oBM4RkkzhGSUvxeYc0pfi8w5oBM4RkkzhGSUvxeYc0pfi8w5oCqCTUOyBvHgtotfZWOLhMzE598/8VsFkrd46uh+r82ERYdpjE7hKXxAnmq1duyNMpKKu8jR9IukQh2izWOEQYsaPAY7xohOeJk/ETA+JK7k2ZhZ1bmhzZASImDK8FeC9MbI91vjkGK1wdAc17JhwLYMORa4d2/xFy1gh2z75tH50Tmpp6l0ytw2qUlwPof1XZ/sYPy28k9V2f7GD8tvJfPNFt++bS+dE5pRbfvm0vnROa92iPNg+J9Deq7P9jB+W3kqoWz4LDU2FCa4dxaxoI+BAXzxK3ffNpfOi80lbvvu0vnROabRDYPifSSghfN87f992l86JzQRbf9+2j82JzXm1Q2D4nru2fyfWW0PrEmz30ltTW/8ADS5pA9kyB4ALo9j7Kg2WEIUBjWNHfSP0neJPiT8SvARH2h9+2j82JzUi07R+/wC0PmxOaa8b3sTcKjioOWC3XwPo5Q7uXzl6XtL7/tD5j+auQrftIOB9Ot5AIMjEfI+w717tEQ2D4nedBSRYWSH69o3yM/55/iuugWqe4zBXJ9BmPFhZvI7doMiZH+ef4Fb2l1/mHNW7NSiuNjG9IlTqy3q7NuoIVuzPmJeI/wCSyYUEu7u69ZVidF2RqYzCDKkH928hWpnCMl1EGztbvlv7p+K1FvsD+sJYdx3957/Fa6Una0jmaRBOTlDea2ll5y1SlmI5apU3Cc9EqbhOeitMgpZectUpZiOWqVNwnPRKm4TnogFLLzlqlLLzlqlTcJz0SpuE56IBJl5y1Sll5y1SpuE56JU3Cc9EAkzEctUpZectUqbhOeiVNwnPRAJMxHLVKWXnLVKm4TnolTcJz0QCll5y1STMRy1SpuE56JU3Cc9EApZectUk285apU3Cc9Fk7NhtfEHZ3Ag9+SHqV3YyrPYnQ95HfLfzuV1beSx4tkae7cVklFt3OtTmopRsau0Ppb9FrDSfE5arP2nCc3eQS0eI7t/t8Fr6m4TnorKCzZn02d9WKyz/ADy+ZMm4jlqkm4jlqlTcJz0SpuE56LRcwWFLcRy1SluI5apU3Cc9EqbhOeiXFhS3EctUpbiOWqVNwnPRKm4TnolxYSbiOWqSbiOWqVNwnPRKm4TnolxYiTcRy1UybiOWqVNwnPRKm4TnolwRS3EctUk3EctVNTcJz0SpuE56JcCTbzlqkm3nLVKm4TnolTcJz0XgNtsmygt6wumN4l3ePituAAudscnsdCm5gmH7t/sIIuW4g1OAa0yaJCfiZLPZqbwwzv48joQmnTjj4WMh8UDd3m4f97lYiQXuM5gexZMNgbuH/lVr09ORrfd5RySt93lHJEV5zrCt93lHJK33eUckRBYVvu8o5JW+7yjkiILCt93lHJK33eUckRBYVvu8o5JW+7yjkiILCt93lHJK33eUckRBYVvu8o5JW+7yjkiILCt93lHJbHY0IvqLpiVMtwHfNEUZPAtpL00balze41C49+alscHcdxuKIq0bDDfbXTiNLCA1pId4OPcM1oqn3eUclKKOjNuLu74v5sp0rvJLgv5RFT7vKOSmt93lHJEWgyWFb7vKOSVvu8o5IiCwrfd5RySt93lHJEQWFb7vKOSVvu8o5IiCwrfd5RySt93lHJEQWFb7vKOSVvu8o5IiCwrfd5RySt93lHJEQWDIkQGcjw6Lo7A+bZfv/cURRnkX0HiZaIi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382952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ata:image/jpeg;base64,/9j/4AAQSkZJRgABAQAAAQABAAD/2wCEAAkGBxAQEBUPEBMQFRAVFxAQGBUWFxoXFRAQFRUXFxUXFRUYICggGBolHRcVITEhJSkrLi4uFx8zODMtNyguLisBCgoKDg0OGxAQGi0lHyUvLS8tLi0uLS0tLS0tLS0tLSstLS0tLS0tLS0tLS0tLSstLS0tLS0tLS0tLS0tLS0tLf/AABEIAKgBLAMBIgACEQEDEQH/xAAcAAEAAQUBAQAAAAAAAAAAAAAAAQIDBAUGBwj/xABPEAABAgMFBAYHAwcICQUAAAABAAIDERIEUVKR4QUhktEGEyIxQaIUFWFicZOhU1SUBxYyQlWB0iMzQ3OytMHiJCU0Y3Kxs/DxFyY1RNP/xAAZAQEAAwEBAAAAAAAAAAAAAAAAAgMEBQH/xAA2EQACAQICBwQJBAMBAAAAAAAAAQIDESExBBITQVFxkRQyYYEiM1JikrHR0vAFFaHBQpPhcv/aAAwDAQACEQMRAD8A9Fm7EOIKJvxjiCoky92WqSZe7LVXnNK5vxjiCmb8Y4grcmXuy1STL3ZaoC5N+McQSb8Y4grcmXuy1STL3ZaoC5N+McQSb8Y4grcmXuy1STL3ZaoC5N+McQSb8Y4grcmXuy1STL3ZaoC5N+McQSp+McQVuTL3ZapJl7stUBcqfjHEEqfjHEFbky92WqSZe7LVAXKn4xxBKn4xxBW5MvdlqkmXuy1QFyb8Y4gom/EOIKiTL3ZapJl7stUBcm7GOIKJuxDiCoky92WqSZe7LVAVEOxDiQVYxxLm9p9KoECO+AYcZxZTMimRqYHbpn2rH/PSz/ZR/JzUHUgt5etHrNJqJ1k3YhxBTN2McQXNbP6UQo8QQ2Qo0zMzNMmgd5Mitv1xWavp+j0XaTx8EWQ0GvPJW5tGYYZxN4gseO3uG6UwJzVvrvYqHvJXL039UhVpunTTxzvw4ee83aLoEqc9ebWGXMvWqD2RvHh3EHferlm7bQ6bQe4ifcR3rDmop3zBIPs8fiPFVUv1ONOu5qFotK6T3rf/AFbet5bU0F1KShKV5Juzfju/vmbHqzibxBTQcTeILX9ZE8HD97eRVi1bTdBYXxGFwAJ7Hfu79zjdvXUh+raNNpXavxX/AFmGX6bXSurPk8f5RuAHYhxKZuxDiC5EdNbP9nG8vNPz1gfZRvLzW7aQ4mfstb2Tr5vxjiCTfjHEFrtj7Qh2mCIzQ9oJe2RAnNri09x9izZMvdlqplDTTsy5N+McQSp+McQVuTL3ZapJl7stUPC5U/GOIJU/GOIK3Jl7stUky92WqAVtwjMpW3CMyrk4l4zak4l4zagLdbcIzKVtwjMq5OJeM2pOJeM2oC3W3CMylbcIzKuTiXjNqTiXjNqAt1twjMpW3CMyrk4l4zak4l4zagLdbcIzKVtwjMq5OJeM2pOJeM2oC3W3CMylbcIzKuTiXjNqTiXjNqAt1twjMpW3CMyrk4l4zak4l4zagLdbcIzKVtwjMq5OJeM2pOJeM2oC3W3CMylbcIzKuTiXjNqTiXjNqAt1twjMqC9uEZlXZxLxm1JxLxm1AcF6DDtO3HQIoPVvdDBAJB3WYEb+/vAXd/8Ap1s7BF+Y7muPsE/zi399bP7qLl68s1lrPmdbWahGz3I4i2dFLPY2iLZYUR0Qmg9pz5MImd2/xAWJ1cb7CNwu5L0GSLBpH6bCtPXcmuhfS0twjZq/mzz7q432EbhdyTq432EbhdyXoKKj9nh7b6Is7d7i6s8/6uP9hG4HclHVx/sI3A7kvQUT9nh7b6Idu9xdWefdXH+wjcDuSsWuzx3gN6mNvO/sO7juuXpEkkn7PD230R7HT2nfUXV/U8b6Z9DvRJxrMHOszQA9p3ugSH6U/wBZl572/D9HkV77a3APIMh8fELzHpn0TEGq1WUD0fvewf0JJ/SZ7kz3fq+G7u6s6e9GahX/AMZGz6CuHoTJifbj+J+1euhrbhGZWh6Bl3oLJHdXH8R9q+9dFOJeM2rRDurkcuv6yXNlutuEZlK24RmVcnEvGbUnEvGbVIqLdbcIzKVtwjMq5OJeM2pOJeM2oC3S3EctUpbiOWqmbcJ4tEm3CeLRARS3EctUpbiOWqmbcJ4tEm3CeLRARS3EctUpbiOWqmbcJ4tEm3CeLRARS3EctUpbiOWqmbcJ4tEm3CeLRARS3EctUpbiOWqmbcJ4tEm3CeLRARS3EctUpbiOWqmbcJ4tEm3CeLRARS3EctUpbiOWqmbcJ4tEm3CeLRARS3EctUpbiOWqmbcJ4tEm3CeLRARS3EctUpbiOWqmbcJ4tEm3CeLRARS3EctVFLcRy1VU24TxaKCW4TxaIDj9nAfnCJY2f3UL19eP7Pl+cIljZ/dQvW48OppbMiYImO8THePas6zfM6j7kP8Ayjm9m9IIsePFgtEEAiMYDjM19U/q3GIAe6ciJeCog7XtzoEeNKyDqHR2ESidrqJ1S7XjLcs2ydGLNBMF8JtDoP6zQA+KCwtIiul25zn8VlwtksbCjQQX0xnR3uMxMGNOqky9u5VqM974/wDDZKroyb1I4YZrg8d+9WfO5oLV0itMJlnL/RQbQ2JEnRFcGMDGOaKWkun2jP8Acsh3SR7bS6DEazqqWBkQVf7Q6F1oa6fc13al8JLYWro8x4g0xY7HWdhhsewtDqS1rTVNpB3NHglq6PQorYzXmIeu6qbpiproTQ1jmGW526c715qz4/lj1VdFdrx43w97B+UfHF4b7msZty1xOr6ptnmbHCtrg8vEy4mbGkHd3d5BTaPSotZAiQmNIewWqKHneyzgsa6mXe7tGV9JWbE6LQjRKLaGhsFllIY8N6yEycg4gT8fCSridGLK5znPhh4MOHAa1wBbAhwwQ0QpjsntEzTVqcSSqaHdNxdlut5Y4+a4W33xx4/SFzLb1Dmt6gthARRObY0UOMMOPdS6ggG+SsWXbtptAgsgtgCK+A21PdEqoa1zqWta1u8kme+e6Szx0ag9W+G4xHB8KBAJJEwIM+rcCBueJzneAqfzZhBsMQ4lohPhQ+oERjmh7oc50vm0g79/cvbVLkFPRVG1sVhisMs2r8c1yMM7WiOt5srxZxT1AM2RHOfWyp1Dh2WyM5VLN6eD/Vlp/qz9CFdh7CDY5tDY1oDndVW2ptMXq20tq7MzunPf4qjpwP8AVtq/qYhyCkrpO5RVlTco7NWwV+e/+bnHdBQPQmTJ/Tj+H+9et/S3EctVoOgpHoTJg/px/GX9K/2LoJtwni0WiHdRy6/rZc2RS3EctUpbiOWqmbcJ4tEm3CeLRSKiKW4jlqlLcRy1UzbhPFok24TxaICe3d5dE7d3l0UUHEM0oOIZoCZvu8uidu7y6KKDiGaUHEM0BPbu8uidu7y6KKDiGaUHEM0BPbu8uidu7y6KKDiGaUHEM0BPbu8uiTfd5dFFBxDNKDiGaAnt3eXRO3d5dFFBxDNKDiGaAnt3eXRO3d5dFFBxDNKDiGaAnt3eXRO3d5dFFBxDNKDiGaAmb7vLonbu8uiig4hmlBxDNAT27vLonbu8uiig4hmlBxDMoDjbET+cIn31w/Z/9UL1HbcQtssd7SQWworgR3ghhII9q8ssO7pCN8/5SF/dmr1faVnMWDEhgyL2Phz75VNInL96zP8Ay8zrxaWzbysjiGx2OgNMK1W99rcWQhA64sJjOaHEkFs2wwN9XdJb3o86M+wunEf1wNpYIjv5RzS2I9rTL9aUhu8ZKzA2HbIb2vbFsXWMhtgB5gOr6oSkCa/YtnsXZj4Fm6lzmveTGeXAFrS6I5zjumSBvvVdOMta7Nul1qcoasZJ+kn47/dStlhnxOf9F2p+0HfhDyUeibU/aET8Joug9WRLoXzIvNT6siXQuOLzUtkvHq/qVdvq8If66f2nPeibT/aD/wAJonom0/2g/wDCaLoPVkS6F8yLzUjZkS6FxxeabJcX1f1PO31OEP8AXT+00lks9vbEa6JbYj4YcC5vosqm+LZy3TvXTjaTMMX5buSerIVz+N/NR6shXP4381KMVHIoq1pVXeSXlFR+SRXBtrXGkCID7WOAzIWv6ZiezrV/Uxf7JWwg2CGw1NDp+1zj9CVh9LhOwWn+pjf2CpPIrWZxPQQu9BZIbq7R4T/pXrf9u7y6Lnugzf8AQmdoDt2jx/3r10FBxDNW0+6jDX9bLmye3d5dE7d3l0UUHEM0oOIZqRUT27vLonbu8uiig4hmlBxDNAJNvdkOaSbe7Ic1NXuD680q9wfXmgIk292Q5pJt7shzU1e4PrzSr3B9eaAiTb3ZDmkm3uyHNTV7g+vNKvcH15oCJNvdkOaSbe7Ic1NXuD680q9wfXmgIk292Q5pJt7shzU1e4PrzSr3B9eaAiTb3ZDmkm3uyHNTV7g+vNKvcH15oCJNvdkOaSbe7Ic1NXuD680q9wfXmgIk292Q5pJt7shzU1e4PrzSr3B9eaAiTb3ZDmkm3uyHNTV7g+vNKvcH15oCJNvdkOaiTb3ZDmqqvcH15pP3B9eaA4mxy/OAS7utg/3dq9at7iITyDIhjyDcaTJeSWc/+4Bul/KwP+gxeu2qFWxzO6prmzumJLMs5czq39GF+COAgWxjrM0i07QdbHNgtEERS0vjxGBwLQR/N95qG6QK3/R3rnWSMx0SJ1rYlqhCJPrHsLSWimr9KXhPvVqzdH7ZD6si0WWqFDEBjjZyXthgASqr9n1K2mx9mvgwXw4j2viRHxopcGlraohmRTMmW+9VQhK+J0dLr0pQahJPFNcd/upJW48nkc96qt/3+2/h/wDMnqq3/tC2fhv8y6D1Q66Bk/8AiT1Q66Bk/wDiVmzX42UdvrcI/BD7Tn/VVv8A2hbPw3+ZPVVv/aFs/Df5l0Hqh10DJ/8AEg2Q66Bk/wDiTZr8bPO31eEfgh9ppbHYLYx7Xvttre0ODiwwJB7R3tJq3TXT+sB9nH4CnqqBg+ruaj1VAwfV3NexilkUVa0qrvK3kkvkkVwbYHGmiKPa5hAzWN0mE7FaR/uY/wDYKyYNghMNTWyN8z/iVZ6Qf7JaP6mP/wBNykVLM4HoMG+hMmTOuP3Afav9q6CTb3ZDmtB0GP8AoLOyD27Rf9q9b+r3B9eatp9xcjFX9bLmxJt7shzSTb3ZDmpn7g+vNKvcH15qRURJt7shzSTb3ZDmpq9wfXmlXuD680Ak7EOJJOxDiVNLcRy1SluI5aoCqTsQ4kk7EOJU0txHLVKW4jlqgKpOxDiSTsQ4lTS3EctUpbiOWqAqk7EOJJOxDiVNLcRy1SluI5aoCqTsQ4kk7EOJU0txHLVKW4jlqgKpOxDiSTsQ4lTS3EctUpbiOWqAqk7EOJJOxDiVNLcRy1SluI5aoCqTsQ4kk7EOJU0txHLVKW4jlqgKpOxDiSTsQ4lTS3EctUpbiOWqAqk7EOJJOxDiVLYYJkCSfhqsluz73fSf+K8lJRzJwpzn3Uefwv8A59szP+Ws3jP+gZ4r2KKeySLj/wAl5uzotH9bi1gs6gOgxqid/YYGlksXZndI/uXokN/WMmN0wR8PBZ01dnTmmox8EjhLDb2usojOt1tdHDWB0Fjm1OjRB2WMa6HMzO4HeNxuW66OxLQ6z2gPiO65kSNDa58ohhkMaQDSAHyJPcN6xrJ0btcPqSHWAugM6qG50KIXBvhMh4BPf4eJvW42Ls6LBhxhFdDfFixIkYlgcxoL2gSEySO69VQjK6v+fydHSq1GUJajTxusF0XorC3HHG27HRU7U+/w/wAMf/zUS2p9+h/hj/Aug9Xxbm/NiJ6vi3N+bEU9mvHqZu21PZh8EPtOfltT79D/AAx/gSW1Pv0P8Mf4F0Hq+Lc35sRBs+Lc35sRNmvHqO21PZh8EPtNHZBtFr2mLbGOhhwLmizkFzPEDsCU71042nC9/gdyU+rmXxPmO5rSdK3xrLZzFstnjWmKC0dWIj5ymJmQM+6f0UklEoq1XUd2kuSUfkkb6DbmPNLap+1rgMyFZ2k5sSG+FP8ATa+GSP1agQT8d6892J0ut8d7gNlWtpYO0HRXNAmd0uva0E7vAqbX+UyBAf1Vps1sgxRvpeGd14Id2h7QCF69bJEYKOcjq9j7JhWWC2BCqpbUe0ZklxLnE/vJV+0QJjduPs3LkGflJsDv6V7fYYb/AKkArc2fphs6IOza7NO5zww+aSpWtF3sy+ShJWbTuXy1+LzJJ2IcSR9oWaJKmIwm9rmuBHxaVSGtO+oy+GqvpaRTqPVTx4b+hzK+jTpY29HcyqTsQ4kk7EOJU0txHLVKW4jlqrzOK24RmUrbhGZVc3YBw6JN2AcOiHhRW3CMylbcIzKrm7AOHRJuwDh0QFFbcIzKVtwjMqubsA4dEm7AOHRAUVtwjMpW3CMyq5uwDh0SbsA4dEBRW3CMylbcIzKrm7AOHRJuwDh0QFFbcIzKVtwjMqubsA4dEm7AOHRAUVtwjMpW3CMyq5uwDh0SbsA4dEBRW3CMylbcIzKrm7AOHRJuwDh0QFFbcIzKrgMDiBSMyom7AOHRZlnhbgfEz9m7/uarqzcVgaNGo7WTvki5AgtbvA/8KsGZ9g3fEqXd274BHENHsCx34nWSSwRrdr7WZAfBgd8WPEZCa0d4BMnONwAXRwoVEOkd4Bz7147aYr3dIGF5O6PY2tB/VaWMdIDwEyT+8r2J8YGbW7zI7/AK2CUSip6Vmsszh7DtNzrILQ+32jrAGVw2NhF3WRBNjGtLJkunIaLc9HrTaX2e0B7/AOWZEiwmmJS7qyGNID+rADpE+HetdYOjtrZ1DwNnudBYGQ3OEWdPgXSMiRMyumVvdibPjQocbrjDMWLEiRv5Mua0F7WiQJ3juUIRldZm/SqlHUlqarxusFhjkrJYWzvjja2F3ouv2r98sfyn/wACnr9q/e7J8p/8C3/okf3vnu5J6JH9757uSs1PF9TN2yXsQ+CP0NB1+1fvdk+U/wDgTr9q/e7J8p/8C3/okf3vnu5J6JH9757uSani+p72yXsQ+CP0NHZLRtEPaYlqsroYc0uAhPm5k94HYG+S6f1rAx+V3JT6uH2kf5hT1cPtI/zCvYxsUVarqO7SXJJfItvtsN+6G6b5HwO9vj3haXbux4Frh0xoMKKWglge0Ok6XhMbproYNjDTVXFPsc8kZFYcaHS4jw7x8NFGa3ntF7jy3YPRLZtsswjxLOYMRzozS2FEiMDKIjmd05T7Nyl/5J4D6jBtMdu/cHBjwBkD9V6J6Axs6A1sy55FIkXOJc4/Ekk/vV+DDDRLdlKZUnNKCUW7kIwntHrJNHjdr/JXa2b4cezvPvMdC+orWujdFNswB2GPPtgxxLIlp+i95WHbYcpFoE/hP6JTqz1ld4Eq1OCptpYmts/ZaAROQaJuO8kCRJ396vVtwjMqubsA4dEm7AOHRWUaWzgo3b8Wc2rU2k9ayXIpoOIcQSg4m8QVMm3uyHNJNvdkOatKrlVBxDiCUHE3iCpk292Q5pJt7shzQXKqDiHEEoOIcQVMm3uyHNJNvdkOaC5VQcQ4glBxDiCpk292Q5pJt7shzQXKqDibxBKDiHEFTJt7shzSTb3ZDmguVUHE3iCUHEOIKmTb3ZDmkm3uyHNBcqoOIcQSg4hxBUybe7Ic0k292Q5oLlVBxDiCUHE3iCpk292Q5pJt7shzQXKmsM+8cS2zGyAF25aqCG1CRPfdqtustfveR09C7jfj/SIWPbZ07uSyFS9gIkVWnZmuSumjitmdG3RNpxrZFBEOG+C6Hv8A5yK2DDEwfFrT9RLwK7aG2p4YO7vP/DcoeaRO5ZGyoRDS/wDWcvYrWk2VS9Cml4W6GxAUrnHWjaEBzXRmwrRDcSHNs8JzYkLsktlXFIe2YAnId8/hUNp25z5tsLhCDZuESLCER5J3CEGOc2YkZhxaN4ke9XWKCqy7eMS09T1UoLnWiCyLVvfFgSEQGHLc2dYBmZlh3CYnv1xGzbNbYVoMd9kiOgNNqdBhiJB61jrTEEWKYoL6NzgQ2lx3OM11lhjvewOiQnQnb+w5zXEDwJLCRv8AivWDLUEqVrdvl4sscw6q+qiltP6VVJlTLxuXgOf6RdPIFjimAWgvb31OLR3T3BjXnMD2TW02B0kg2wUs3PlVKYIc0SBLD4yJEwQCJiYAInxH5PvROutT7YYJtDoj3B0WUnQyTOkxN07/AGEJ0eax214zrECbI2JC3sB6tsSh4fIjcG09YLp0+xVRm3juOjpGiQpKUcdaKTu+678OuHmeqrFtkObSfETIPwWSFTFHZPwKsZzr2xNPBih7Q9pmCAR8Cq1y/wCTy1ufYYYcZkGIwfBkRzWjhAH7l1CzrI24bgrFtbNu7kr6t2gTaQpJ2dyMldNcTWUnE3iCUHEOIKKW3uyHNRJt7shzW44RXM4RkkzhGSUvxeYc0pfi8w5oBM4RkkzhGSUvxeYc0pfi8w5oBM4RkkzhGSUvxeYc0pfi8w5oBM4RkkzhGSUvxeYc0pfi8w5oBM4RkkzhGSUvxeYc0pfi8w5oBM4RkkzhGSUvxeYc0pfi8w5oBM4RkkzhGSUvxeYc0pfi8w5oBM4RkkzhGSUvxeYc0pfi8w5oCqCTUOyBvHgtotfZWOLhMzE598/8VsFkrd46uh+r82ERYdpjE7hKXxAnmq1duyNMpKKu8jR9IukQh2izWOEQYsaPAY7xohOeJk/ETA+JK7k2ZhZ1bmhzZASImDK8FeC9MbI91vjkGK1wdAc17JhwLYMORa4d2/xFy1gh2z75tH50Tmpp6l0ytw2qUlwPof1XZ/sYPy28k9V2f7GD8tvJfPNFt++bS+dE5pRbfvm0vnROa92iPNg+J9Deq7P9jB+W3kqoWz4LDU2FCa4dxaxoI+BAXzxK3ffNpfOi80lbvvu0vnROabRDYPifSSghfN87f992l86JzQRbf9+2j82JzXm1Q2D4nru2fyfWW0PrEmz30ltTW/8ADS5pA9kyB4ALo9j7Kg2WEIUBjWNHfSP0neJPiT8SvARH2h9+2j82JzUi07R+/wC0PmxOaa8b3sTcKjioOWC3XwPo5Q7uXzl6XtL7/tD5j+auQrftIOB9Ot5AIMjEfI+w717tEQ2D4nedBSRYWSH69o3yM/55/iuugWqe4zBXJ9BmPFhZvI7doMiZH+ef4Fb2l1/mHNW7NSiuNjG9IlTqy3q7NuoIVuzPmJeI/wCSyYUEu7u69ZVidF2RqYzCDKkH928hWpnCMl1EGztbvlv7p+K1FvsD+sJYdx3957/Fa6Una0jmaRBOTlDea2ll5y1SlmI5apU3Cc9EqbhOeitMgpZectUpZiOWqVNwnPRKm4TnogFLLzlqlLLzlqlTcJz0SpuE56IBJl5y1Sll5y1SpuE56JU3Cc9EAkzEctUpZectUqbhOeiVNwnPRAJMxHLVKWXnLVKm4TnolTcJz0QCll5y1STMRy1SpuE56JU3Cc9EApZectUk285apU3Cc9Fk7NhtfEHZ3Ag9+SHqV3YyrPYnQ95HfLfzuV1beSx4tkae7cVklFt3OtTmopRsau0Ppb9FrDSfE5arP2nCc3eQS0eI7t/t8Fr6m4TnorKCzZn02d9WKyz/ADy+ZMm4jlqkm4jlqlTcJz0SpuE56LRcwWFLcRy1SluI5apU3Cc9EqbhOeiXFhS3EctUpbiOWqVNwnPRKm4TnolxYSbiOWqSbiOWqVNwnPRKm4TnolxYiTcRy1UybiOWqVNwnPRKm4TnolwRS3EctUk3EctVNTcJz0SpuE56JcCTbzlqkm3nLVKm4TnolTcJz0XgNtsmygt6wumN4l3ePituAAudscnsdCm5gmH7t/sIIuW4g1OAa0yaJCfiZLPZqbwwzv48joQmnTjj4WMh8UDd3m4f97lYiQXuM5gexZMNgbuH/lVr09ORrfd5RySt93lHJEV5zrCt93lHJK33eUckRBYVvu8o5JW+7yjkiILCt93lHJK33eUckRBYVvu8o5JW+7yjkiILCt93lHJK33eUckRBYVvu8o5JW+7yjkiILCt93lHJbHY0IvqLpiVMtwHfNEUZPAtpL00balze41C49+alscHcdxuKIq0bDDfbXTiNLCA1pId4OPcM1oqn3eUclKKOjNuLu74v5sp0rvJLgv5RFT7vKOSmt93lHJEWgyWFb7vKOSVvu8o5IiCwrfd5RySt93lHJEQWFb7vKOSVvu8o5IiCwrfd5RySt93lHJEQWFb7vKOSVvu8o5IiCwrfd5RySt93lHJEQWDIkQGcjw6Lo7A+bZfv/cURRnkX0HiZaIiqNZ//2Q=="/>
          <p:cNvSpPr>
            <a:spLocks noChangeAspect="1" noChangeArrowheads="1"/>
          </p:cNvSpPr>
          <p:nvPr/>
        </p:nvSpPr>
        <p:spPr bwMode="auto">
          <a:xfrm>
            <a:off x="1542251" y="2628900"/>
            <a:ext cx="18287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ata:image/jpeg;base64,/9j/4AAQSkZJRgABAQAAAQABAAD/2wCEAAkGBxITEhUSEhIWFhUXGB8YGBYYFxcZGBkgGSEdHRkZFx4dHSggHholIBgaITEhJiktLi4uFx8zODMtNygtLysBCgoKDg0OGxAQGy0mICYuLS8tLS0tLy0tLy0tLS0tLS0tLS0tLS0tLS0tLS0tLS0tLS0tLS0tKy0tLS0tLS0tLf/AABEIALoBDgMBIgACEQEDEQH/xAAbAAABBQEBAAAAAAAAAAAAAAAAAwQFBgcCAf/EAEsQAAIBAwMBBAcDCQQHBwUAAAECAwAEEQUSITEGE0FRByIyYXGBkRRCUhUjcoKSobHB0RYzosIkU1Riw+HwFyU1c3Sy0jZDY4OT/8QAGwEBAAMBAQEBAAAAAAAAAAAAAAECAwQFBwb/xAA4EQACAgEDAgMGAwcDBQAAAAAAAQIRAxIhMQRRQWFxE4GRobHRBRQiFiMyQlJi8BXB8TRTcpKy/9oADAMBAAIRAxEAPwDcaKKKAKKKKAKKK8JoCF7TdoobKISzbiCwUBQCxJyehI4wDS3Z/W4ryFbiHOxiRhhhgVOCCAT5Z+Yqn6z/AKbrENtjMVqveyDwLcEA+HUx/wCKvPR8fst7eac3Chu+iHuOOn6pj+hrd4lo/u591nS8MViv+ar9zf8Aw/Rl21fVIbaMyzvsQEAtgnk8DoCadRSBlDL0IBB9x5FZ96ZJLgWoCqncFl7xifXDBvUCjPTzqS0G71bMKy21uIcKGdXywXHUDd16VX2a9mpX3K+x/dqdrl+PYskerwG4a1Eg75V3mPnIXjnpj7w+tSNY7bXupfleZlt42uO5w0W4BAn5vDBt3X2eM+JrQdM1W4W3lm1CJLfuyT6rBxsAB3cE85yMfCk8Wmt+3j3GXBoqmuF4q9/QsNFUO17SancjvbSzjWA+wZ3w8g8wARj+HvNSfZPtQblpIJ4TBcQ/3kZOQQfvKfLp9Ryc1DxSSv8A3Kywyim+3O+69S00VQtS7ePFezWi2jSsgHd92SWdiFb1htwqgMctz0HnTebtxeW0iG+se6hdtveK27bnzxkHzxwcA1KwTfh80WXTZH4fNb+OxotFMdR1GOGJppGxGi7i3u93mT4DxzVLtu299MO9ttLd4PBmcKzDzAxj6ZqsMcpq19ikMUpq1x60WnTu0EM1xNaoG7yDG/I9XnptOeamazT0c3hm1DUJWjaMttJjcYZTkgg/Sp7tB2ouIZzBb2EtwQoJcZVPW8M7SM1aWJqeldl9C+TDU9Eeye7Xb4FtoqjWPbthPHb3tpJatIcIxO5CTwBnA8cDjPUZxU92r19bKA3DozgMF2qQD63xqrxyTSrngo8M01Frd8eZN0VQ5fSJuy1rZXFwg9qRVIT3hSFOcfLpU92T7SRX0RljDKQdro2Nyn5dQeoNJYpxVtEywziraJ6iqx2h7Z29q4h2yTTNyIol3N8/L4dfdTPTu3iPMkE1tcQPIdqd4nqsT0Gev7sVKxTatIhYZtXRc6Kr3aLtXBabVfe8r+xDGu6RveB4D4/LNRlv6QIRIkdzb3FtvOFeZNqE+ROePpjzxULHNq0hHFOStLYulFeA17VDMKKKKAKKKKAKKKKAKKKKAKZ6lerDFJM5wsaFz8FGaeVAdsdGku7Y28coi3EbmKlsqOdowR1IX5A1aKTaT4LRSckm6RnfYyTVVEt3BZpL9qcuXd1U8FuFBcELkn91cazf38N9b6hd2q24DCJirqwZTu3Z2seQpY/qjyrWtMslghjhX2Y0CD4KMVHdsdCF5atBuCsSGViMhSpzn6ZHzroWeLnbiqe3u49Pkdcepi8luKp7Xvdcd648iC9MR/7ub3yJ/Orhp/8AdR/oL/AVA3vZlp9PWznkBcIo71Qcbk9lsHr0GR7zTLQNJ1aJ4kmuoXt4+CAD3jKAQASV+HOc8day2eNRvdN+/wBDL9LxadStN997S4+Ay0n/AOorv/0w/hBT30uMw019vQum74bh/PFc9oOy139sF9YzRpKU2OkgO1h06gHwC8f7o5qTsdKuJ7WWHUWjkMhIxECFVcDAGQDuDAtn4Vo5pSjNPitvHYu5xUoZL407eOxD6Tp+q9zEYr227vu12Duei4G0cDypfQOzV1HfNeXM0UjNEYz3alc+zg46fd/hTKy0TV7MdzazW80A9gTBgyDy48PmR5AVL9mtP1ETNNe3EbAoVWGIHYpJB3ZwMn1cc56nmok6Tpxr03+hE5UpVKNeS3fuohuzgzr2oH/8YH7ov6U69MQH5OOf9YmP3090Ts9NFqV1duU7uVQEwSW4253DGB7PmaV9IWizXdp3MG3eXVvWOBgZzzg01R9tF3/T9CVOPt4SvZafkivelWVhpkCg8M8Yf4BGYZ+YB+VaBaW6IiIgAVVAUDpgDA/dUR2j7Prd2ZtmO1tq7W67WXofeOoPuJqtWH5fjRbfu7YhQFFwzZ4HAJAbJPxX41XaWNK1s3y/QptPEoppNN8vvX2O+xP/AIrqn6Q/i39KXue1F3cXMttp0UZEJ2yTTE7AwJBAA56gjx6HiuuwnZy5tbi7kuGD96VxICMuQXLMVHs+0OKjm0nUbC6uJbOFLmGdt5QsFZCSTjkjxY+eRitXolN8PZVfHhZq/ZyyPdPZV2ulfb5kT29ttQVLdryWB1M6hViUghsHnJA4x/KrN6Yj/wB3H/zV/wA1RHaDR9XvO5eaOJVSVW+zowyo8XdyeT4YB8asXpM0me5s+6t03v3itt3KvAznliB4iiklLHbWz3r1LKUVPFbWz3qqW5Y9NiCwxqoAARQAOAOBVH9Gy4vdVUdBPwPAevNV+t1wqg+AA+gqn9iNInhudQkmjKLNPujOVO5d0pzwSRww6461hBrRNeS+qObG0sc13S+qI/0ZxiW5v7l+ZTOUyeqrknA8h0H6oq/ywK2NyhsEMMgHBHQjyI86oNzpN7YXc1zZwieC4O6SLdh1bkkr8ycYz7WMcA0/07WtTnnjH2H7NAGzK8hBcjyUcYyfcfiK0yxc3rTVV3XbiuTTNDXLXFqqXirW3FclatL66OrXssNmLpoyIxmVI+7UcDbu652+Hv8AOpDtQ+p3lu1u+lbdxBD/AGiJtpBzkDj3jr4mnWuaPd2t41/YxiZZBiaDPJPHrL9AeOQc8EGlJe1+oSDZb6TMsn4pshB7+QufqK0u2pRS4XLqq8rRtduM4KL2XLaprwe69xauzySLawLMCJREgfJBO4KN2SOM5zUnTey392neY37Rux03Y9bHzpxXGzgfIUUUUICiiigCiiigCiio/VtVito+8mfavTzJPkB4mhKi5OktyQrwmqd/2kWXlL+yP/lXcPby0mYRIJNznaMqAOfPmqLJDudT6DqkreOXwZa45AwypBB8RyKGlUEKSAT0GeT8Kpdr20tbZe6lEm9SSdqgj1iSPve+urjtRbyBLpQ/dxuQ2V9bgZ4GefaFTrjdWZvpcyip6HTqnT3vj4l2pOOVWGVII8xzVTT0g2bkIolySFGUGMtwM+t76Qg7X21puil37txb1VBGD08fdRZItXZZ9F1CmoPHK3vVPw5Lk8qggEgE8AE9fhSlUu47UW8yidN+yJwXyuDx63AzzxXf/aJZHgCXPT2B4/rVDnFeIj0fUSbSg7XOz22v6bltilVs7SDg4ODnnyoklVcZIGTgZOMnyqnp2qt7RpEm37mcuNqgjBAHn19U15cdqILlC8W/ETKzblxwTnjnn2DVtUb02UfTZvZ+00PT3rbmvqXWjFU8+kiy8pf2R/8AKiP0i2RIH5wZ8SgwPjhqp7WHc2/0/qv+3L4MuNeYpG3nV1DoQysMgjoRWcdr+39y12dN0mETXI/vJDykWOo54yM8sTgHA5PA0OM03FGKyVexHaBsSvrO2X8C7+7+BwAv+GjTO3V/p9wlpraLsfiO8TG0+9sAAr5nCkdSKA1rFGK8VsjIrqgPMUYr2igPMUYr2s27a9vpluRp2lwie8PtseUi+PIBYDqSQF4zk8ADSKKyVexfaGT87LrASTqETds+B2qq/wCE1zZdttR0ydLfWkV4ZDtS7jHAPm2AAR5jAYdeaA12ik45AwBBBBGQRyCD0IpSgCiiigCiiigCiiigPDWbelwn8wPDDnHv9X+taSazj0tL61v8H/y1j1D/AHbPU/BlfWw9/wD8szjZTnT7jupUlAB2MDg9DjwqUuNAKOkRlUzsygxDeSu/puONuRkZAPjXd52beNpBvUiONZcjOHViANvzbx8q8+pI/YPNgktLezXZ7p7bWuHdX8LSZGated9KzhNgOPVznp5njJ+Qpe11XZbSW/dj123B9xGMgA8Y59njnx8afwdmGZIW3j88QFG1yo3Ps9Zgu0c84zmlB2Rk3ENIi4dl3etyETvN4wOVK1dPJd9/9zCUuj0LE2qjwt/5fm6K9ay7JEcDlSDg9Dgg4P0p1rd/38hcJsz4Z3eZyTgefl5VKQdlnaRFWWPu3QusnrBcA7TuBUEHdgYx4ii17KyOrEuqsJHj2kNy0Y3NlguFGPE8VFZK00Xnl6XWssnuk147Jt3t6pp7bVvRH6fqvdwSw92G7zkHcRtOMdMc+eOOajozhgfL+Vd7a821RzbSvwOmODHFyaW8nv57V9Ow+17U/tL953YTjGNxbJySTnA8+nu8a60jVe4jlTuw/eY6kjaV3Y6dRz046daj9tG2p9pLVq8TP8nheH2Gn9Pb0d+vIntrzbSu2jbVbOho03s5qTQaLLOOTDHM6/qBio+GRUf6B9KRNP8AtR9aW5kdnc8sQjFQM9eoZvixqZ7G2Kz6W0D+zKJY2+D5U/xrNOzHbm40q3l0o2rS3scxWBQCUIfnJA9ZucsAOoccivVx/wAC9EfPOu/6rL/5S+pr/a/tZa6dD3tw+CfYjXBkkPko/meBWXPZXWskX2qSCy0yM7o4i20uPA5OOo++f1Rzmq/2w7PiKB7nV7mSTUrhR3FvGQe7543442+GF45OMnkWHs/6P7q6ijuddupFgiQbIHfaVVRw0p6Jx1++fEg1c5SXl9K1tGFtNJs5rsxqEQKGCADgY4LkDzIHxoF12quclYre0U9N20t88lz+4UifSLawH7FodgbhhxmNCsflk4G9/exwPfSg0/tTd+tJcwWan7i7dw/ZDn/HQB/ZztX1/Kltny/6t6629rLcZ3Wt3jw9QH+EdcHsDqpIz2hl3EFsAyYwMZI/O+yMjnHiK9bs/wBprb1oNRiulHOyTG5vd66/5xQClt6XJLdxHqunzWxzjvFBZD78Njj9EtUXeaAyyNq/Z24EhJJmt927dk7mGG55PJRsEfdPQU8b0kyRf6LrummNW4LhN8TeeVOQR+izfCk7zsGhA1Ls7dd2/URq+Yn81G72T/uPlfD1aAt3YL0gW+ogxkdzdL7cD9eOpTPtDzHUeI8TI9vtGS7sLiFwD+bZ0J+66AlGHzH0JHjWGdluzyXrzxy3U1trIlMiGTKBiOSoxyHzk5HIGCAQDVi1P0lXtva3Gn39u4vindxyKBtkD+rvOOCcEkFcgnjigLz6E9SabSYN5yYy0QPuQ+qPkpA+VXyqn6MdBay02CCQYkwXkHkzncVPvAIX5VbKAKKKKAKKKKAKKKKA8NUT0kadNMYe6iZ9u7O1ScZ24zj4Gr5SY9o/AfzqmSGuOlnR0nUS6fNHLFW1fPmqMvxd96s509jOvJk2SesQpUEr7Oehz5qK7D3x4lsWkzH3RJSRSy7t4zsxgg+VajSfer+IfUVj+X/ufy+x6H+rLb91HbjeWy32Tu0t+FSMyT7YFiUWLjuSCn9/gYfeARnafLJBNewzX4VFazdwhbGVkBIkDKVJHgAxx8q0zvV/EPqKO9X8Q+op+X/ufy+xD/FU+cUe/MvG7/m838TMN+oKpWOzaMbBGm2NzsG7c2N2cljjJPkKWN1qGW/0JgHdndQsm196BGDDy43fGtJ71fxD60d6v4h9RRdPX8z+X2Jf4rF84Y/O/e7/AM55bZiR7N3n+zzfsPR/Zq8/2eX9h623vV/EPqKO9X8Q+tV/KR7nT+0Wb+iPz+5iX9mrz/Z5f2Ho/s1ef7PL+w9bb3q+Y+tHer+IfUU/KR7sftFl/oj8/uYl/Zq8/wBnl/Yej+zV5/s8v7D1t28eY+td0/KR7sftFl/oj8/uVrsHbPFaKjoUYM2VYYIycjj4U07d6raadG+ovDG1zt7qI4G9zyQmeoUcknyHwq2R9W+P8hWPpH+W9cYv61lp/AX7rvnx8wzKfcVjHnXVFaUkeFmyvLklkfLbfxYp2P0VYEk17WXzMw7xA4/ugfYwv+sPAVfAEePRna2d92jl72dnt9MVvUjHDS4PX3nzY8DoATk0trW7XtV+xqx+wWR3SlTje/IIB8ycqD4AOR1rRCiti2iULHGAndqBHJDtP5uaLPDR8Dpxx48rUmZG6cYLRUtbGBIkkRjC/wDrJYid8Eu4bhIVU8kk+q/TbU2lpIzhycASiVA2cgMmx4yPiWI/SHlSzaREwHeKGbekpYZXMiYw4weD6o+I4Oak6AqNx2ekNwgB/N/Y7mAyceqZpIig25ycKre71fDNS81g+8lWwHkjzgkFY4hnaPPL5Hhw5qr67quoprNpDFGDbNG+V3qDIBs7yTrwU3JtB5OH86v9AVG5v1lLW11Ckid201wHAKxK5IgiwAd0pAPT8BPitUbWeyd3o8h1DSGZoMbp7NiWwvU8ZyQB4+0vPJGa1pNNhBdhGuXcSMce06gBWPvAVceWBUYN1u+OW3EnAAaa5cgZZuioijA8AMKMqAAwFG1nTLbX7Rb+xbur6HGCDtcMvPdSEfVX8PqKk/R5r8WqRqt5CpvrJvWDrhgw4EijwORhh4MOg4qu9pbU6HqKajbA/YrhtlxEvsoc84A+bL5EMOAaU9IkX5OvrbXLbmKUhLgL0cMMhv1lHX8SKfGgNkopG3mV0V0IKsAykdCCMgj5GlqAKKKKAKKKKAKKKKAKSz6x+A/nStIye18v60B3uryH2R8BXGa8iX1QcnoPLyoBUe0fgP50S9PmP4io3SZ5ZAxlUxsGI28dMnHnnjjPQkGvZppBOsfWMqDkA5BB+8egGMY6knPSgJSuIunzP8TUfrFzJHHujBZsgdCQB4nAGT5fEinVvkqDlhnnBxkc9D76AW+98qaX9pvaN847ti3xBRlx9WB+VJ6c0jFi543ME9XaSoIGSDnqQcHxGD40jdXUouFiAJjK5LbTwfW8en3V/aHmKAe6lAZImRduWGBvXcvzXxrqxj2IqfhAXqT046nk9OtIapI6Rs6ZLDHGM8ZGcDjJxnAyMnFJd7N3KPjEhKb0xnG5lDgY8snn3UAhHZmOZSSPzkrPgDGPzZH1OM/1qY3VB2t1I7oZBjEjAeqV+42Rz1I/EOD4VMZoCF7aav8AZLC7uAcMkZ2H/eYBU/xEVnvZV/yX2bkuxxNMDID47pD3cR+Qw31qW9PF1s0p1/1k8a/Qb/8AIKiPTJEY9J0+zTjc8SY/QjIA+pB+VATPo30aO00mJX7rvLsd46ysUEgccJnkg7NvgeSeOat2g6XLCR+ecw7SFhlxJJEcjhZg2WjwDw249ORjFd3y7dkKFwgUJt7jvYiOmGwMjj3gVLxqAMAYA4AHQe4UApRRXhNAVPWP/GLD/wBPc/8ABq21md5r8011DqVvYzS2lvHMneKYw8ocpmSGMtuZR3Z8t2eK0HTb6OeJJom3RyKHVvMMMj4fCgHdROt6a84CiaREGd6RnY0vHCmQesi9c7cHnr5u7y+ii2d7Iqb22JuIG5iCQoz44U8e6nVAUu50aG6sZ7BRAFKEIkCsY4mHIzJ0Z9/J4U9eOpqpdhc6loFxYSj87AGhAbqCvrwn5Ebf1K0xe8E/S4ZM8f3AhXI8siQ/v5rPPRsBDrmr2w6MwlA/Wz/xqAmfQhq5uNKiVjloGaE/BeU+iso+VaBWS+hN+7utWtR7MdySv7UiH/2LWtUAUUUUAUUUUAUUUUAU2nPrfL+tOaa3R5+VAc7qGuRHGGbhQBzyeuB4DNJ7qVMavGEboVAIzjyoDyG7DM4UZ2EK3UYOM45HPBB486SXUUfYFz64DLlWAIBGeSMZ93X3UvDGiu5B5chm58QNv8FFN1sIkZXUnKgIBuJABbJ4z1z4+4eVAd3OopHu35Gxd7YVjhTxngHPQ9OldNdhVBbozbR1OSxwo4HGfM0XdlHJu3H2l2HBxxnOK97lGQKeisCOfwNlf3gUAW92shJTnaSp+IxkfvpFNTjfCqSSwJAw33SVbPHHII5x0ruys4oiRGAoPJAPGcKOPIYUVwdPiBDDqhZl9bgGQsWPxO9vrQHd1qUcZIc7cLuOc9M7eOOTkgYHPI866e6CLuYYBYDPJ5Y4XoPMivLyxjk5frjAIOMYYMPnuUH5UJax92IvuLgAZ6bCCvPX7ooBrLdq8iBc5R2Vsqy4OwnxAzwQcjjmnm6mtzEqtHt8XdjzkklWz/T3AAUtuoDOvT7CW0sMOi3KE/NWX+JFM/TbMBZ6bcfdWZG+qbh+5TVs9J2mm40i7QdVXvR/+ohz+5SPnVP1QflHssjry8CKT55tzsf/AAZPzoC/doNMSSQSMZVXABYX09umMnosbYJ564545qftLcRoqKWIUYBZmdjj8TMSxPvJzVP7Maot3p1rd5jDiMI7mEyyBl9VljAOdxYZ8eo4NWe01BCUjZ8SspYRuVEpVSAXKg8DkH3bvDpQEjSNxCHVkPRgQfmMUtRQGfaTLqlnbLYrYd88S91DcLLGsLKOEeUMd6kDGVAOcHHWltE9F+nxQRRyxd5IqgO4kmUM3ViAHAAyTgeVXuigKBrXon06dUVUeIK4ZiskjFwARs9diBkkHOM8VdLCySGJIYwdiLtUFmY4HmzEk/M07phf6pDCUEsioZDtTcdoZvBQTxuPgCefCgIGz0e0S6AiittyNn+9cSrgddmCD+7iqp2FG/tHqsg6KgQ/HKD/AIZq9R3vdrLPM0ipErSMsyJlAAT+bkT1WXAPix5GSKzz0Py91Z6jq84wZpHlPliPcxx8Xdh+rQCvodQtqWtSj2TcEA+eZJj/AA/jWuVmHoBsmFhJcvy1xOz58wvq/wDuD1p9AFFFFAFFFFAFFFFAFM708j4U8pjqHUVKAjurua3Zki2nBVkY8kZA9oHHXIzwaQzXt5eGKOI7hliigMQM58AcdcZPPlRgNDtJY0KzNubjncTxjB5PvDH50jaafMjxs0mVVArAszZbOB1+pJ5yOuKW06+aRJHJC7SQeVK8c53DII55I8iOoNNNO1ppXVCMBl3BgVIOGIBAxkDAB58Tt4I5gCmp2E7uxThdoAAlddxyM5wPVxgYK9fWz14dXlvI1uUXBkxjJZk5zy2V58zjx6U2v9UdJHjQqzKm7bn1skqFTGPvE8Y6cZ6il768aGNWLLlnC4JABJJyFOPicnwBoBSytmV33EndgrlicYVQfhkgnjzpjZ2M6lC/AG8tiV29onagDDlRnqecgdAMUtouomZWc+rtJHh0wpyeOOuD48cgHgNbTWnkZFwCr7vXVgRhS/rYxkD1VHPjIPI0A71CzleTKjC92V4kZSWJ44xgAdc9ST5DkntJTCiDBkBUM29lxj2mBAyT5A8c5OcYpPVNVaKTYMEFQSSQNmXVcvgcLhic8ez18lzesLfv/ZJTftYqACQDtJOOecc4oBqttKjfnXD7pWZSMjAKY24JOACDwP5083UzN40jJuGANrDr9+MnnKggg5H/AFinGasgPbdAyEEZByCPMHqKyj0cEafqN5os/wDdSky2+7owI5XnruTHzjatZsvZ+dUX0tdkpLmJLy0yt5anfGV9plByVH+8D6w+Y8aqCt9ipm0nUZ9Indlt7g77WXOMFuFwTxkj1efvRjjmtA0uzS1l2JHzIfMy3E2MZnnkY5CDyJ8QByQtU3Nv2k04EFYr6Dn3xv8Ax7p8dfAjzWuux3bcsTpWrZgulxH3hO0TAHhS3gzDjIPrA8EE0BqUUgYBlIIPIIOQfgaVqpavFOGWMs0cRJlmkQlY4YbfBWGM8YeQ43H8PeeS1NRaovSQFG2xll67TMSqJkdWyMHjxHnQEnRUXPrCLLFEOe87z1h0Uw43A/XHyruTVIx4k/3ecDoJjtRv0c/TFASNQOqzCYCIBGRwQBIqvBNjIeJzyVYYP0PDYIqPdJnuWK94ElJimCtk28sPrwzrn7jptyOhzHkctUL227cx6cDDABNfzY/Mx5ZFcjG9l6gk4wo5bjPnQEL6TrzCQaDYZMtwwLqXd+7QncE3EkheM46BE6YIrr0mkW1jZ6FZ+tLPsjwOuxSMs2Om9+SemA9L9mdKXSLabVtUffeS5JyQWG7kRJ4GRiOSOABjopJPRdos13cya3ej15ci2jOcInTcueg2+qvmCx8aA0bs9pS2ltDbJysSBM+ZA5Y+8nJ+dSdFFAFFFFAFFFFAFFFFAFMNSPK0/qO1X7vzqUBpupWPVUUBSkpIAGQhI48j5U2zRmpIsdjWEznu5eg+4ffXjawh/wDty9R9w+BprmjNKFj0ayn4Jf2DXiasgHsSdT9z31RNT9IEEN0bYxswDKjSgjarN4HPl8fA+VW8mtsvTZcSi8kWlJWvNf53pkKSfA8/KyZzsk6fh/5162rIR7En7P8AzqLN9F3nc94ne43d3uG/Hnt6499L5rFxrlE2P/ysn4JP2f8AnXi6on4H6/h/50xzRmlAWu7oSFNqsMEk5GPAiud1J5ozQEtYex8zTqmun+wPnTqqkmVdt+w9xBc/lXR/UnGTNAPZlB5YqOhJ+8nj1GGHKEGpaZ2giFvdJ9nvEyAp9WRT490T7a5zlDyPLxqd9I/b37HttbVe9vpcBIwN2zd0Zh4nyXx6njrXtL9DKy27SX08n26Vu8aVWz3bHnB8HOep8+h8SAnHFr2jjYFGpWY6DkyKPLHLj4euAB4U9svS5pjki5intpN6u4ZCw3IAFzty3G1eqjoKbqvaTTPVAXUbdeh5MoH1D5/bHFJXXpUsJMJqmlSo3iJIY5AP/wCgVv3UBOL250QvHL9v5jMrAFJOe/OWyO7zx4fzphc+lLRoUCRma5PdLDhYyNypnbu37Rnk8geNRv8AavsqefsiZ8vsv9OK7tvSfo8DbdP0x2k8O7gijz8xlv3UArJr2var6lnbfYLdus8hIcjzUkA9Pwr+tS8FjpfZ5DPcSfaLxwTk4MrE9e7XJ2KT1YnPvPSk5NZ7R6j6ttarYRN1lk9vHxYbv2U+dKH0JwPBJ391LLeSDIuGJwrfokksD0O4k46YoBtoPZu81q4W/wBVUx2qcwWvIDDzYddp8SeWx4DFa/GgAAAAA4AHAGPAVlPYLttPaz/knV8rMuFhnY+rIOihmPXP3X8eh9Yc61QBRRRQBRRRQBRRRQBRRRQBSVxAHGDStFARrab5H/r6Uk1g3l/iH9Kl6KEUQjWsn4D+0P6VCdqdTaztpJ2jxtGEyw5ZuFHTz5PuBq7Vk3bdZtU1AWFsyhLZd8jMMp3nHDDBzjIXHvfyrt6DBHNmXtHUF+qT8l93S95Wey25IS97LSro7ySRsZXcXLuTyPDBGM+y7E+9jWgaBeyzW0MwhJ3xqSQw5OPW+755qNv9O15opIXeznV0ZDkMrEMMHGAoB5pX0L3paxaFshoJWQg9QD638Sw+Vej1zlm6SWWU4yanf6XdRmqqnTVOKopFJSr/ADYpVnq15+VpZXsHeSOLY0MTbmUHbhsgEHr4fiqxa/2pcWMzvZ3ERffEu8YKsUyHOQMJ6wGfOnno9O/VNWlI6SiMH4M4/wAg+tS/pZn2aXcY6tsX6uuf3ZrXNPFPrMOCWJWvZK03w0tqd7Jv1dbshJ6W77lJ7C9tLWO2iglkfvckHIY5LMSBkIfMCtHuB3al5dsaDqzyKqj4k8V12Y05BZWqOikrBH1UHnaPP31muva/aT6rKuoSN9ltjtijAdlZxwzPt56hvjgDzzzPDDr+qySxxkktUpVU27e2lJLl92/Pgm9MVZoen3dvOSsU8UhHUJNG5HvIHOKlF04eJ/6+lZT2tm0drcz6fIkV1EQ8fdBo2PIBG0gAnGT58eWas/bXW5DoYuFYxySxwNuQlSC5Rm2kc9Mj4Vll/DmpY9OqOuWmpxpp7b+a35JU+bL7GoAwK7rNbHs1q09vE0mqNCe7Xakak+AwZHLBmY+JOeae+jXXrmU3NpdsHmtZNpcAesCWHOMZwUPOOQR41hk6KscpwyRlp/iSvZN1e6Se/NNllPfgtFv2etEmNyltEJiSTKEXeS3U7sZ5pXWdUjtoXnlJEaAFiBk8kAYHxIqrdou2siXBsrC3+03AGX59SP3MfPkZyQBkDOeKqfb/ALR35sZLe9sTEZCgWZGDRnawYq2CdpO3jnnyrXpfwzLlyY1OkpNbakpaW+Um74428yJZEro1nTb1Joo5oySkih1JBBwwyDg9OKXlhVhhlDDyIBH76iILlLOwjeQ4SGBA2BkjaqjgVAW/pX0xjgySL72jbH7s1yw6PNl1SwwlKKfKTf08i2pLZstR0K16/ZoM+fdJ/SnUFtGnCIq/oqB/CubK7jlRZInV0YZVlOQR7jXcc6MSFZSR1AIJHx8q5uOSwtRXIYHoa6oCL1XQLW5Km5t4piudpkRW2564yOOgqQjQAADgAYA+FKUUAUUUUAUUUUAUUUUAUUUUAUUUUAUUUUB4RUJoHZqC0MrRBt0zb3Z23MTz4+WST8zU5RVlOSi4Junyu9cWRQVUezPZeS0vLucSKYblt4TkMrbifhj12/dVuoq8M04RlBPaSp/G/qg0nuZmmk6np93cy2kMdzBcSGQqXCuhJJ+8R03EeORjpUl250u6vNK290BcepI0KkHkHlAc4JAPzIq84oxXT+fm8kMumOuLTve3XF71xtsk2V0bNFJ7K9s++MNs9ncxS7cMWjxEuxcnkkHBxgceNV+C8GlapdfaVItrxhIk2Cyhss21sDzdwfEeqehrVqQurVJFKSIrqeqsoZT8QeKmHV4Yzklj/RNVKKlvzaab8U0ub2Gl9yo6l2h0TbmQ20ueAojWRjnwwFJ+tRnpjjC2EFvHhQ06IqgYAUK2AB5D1eKt8HZewRgy2duGHIIiTI9444+VKazoEF0YzMpbunDphmXDDHXB56dDWmHqsGHPjnHW1F27ae/hSVVv5/TeHGTTWxJRR7VCjwAH0rPfRUu+41O4695cFR8FLn/OK0U1X+x3ZhLCKSJJGk3yGQswAOSFGOP0c/OufBmjDpssP5paUvRO39EWauSZVfQ0A63tyw/OyXB3Hx6bsfV2pX0zJvgtYP8AWXKjHnwy/wCcVzcdlL+0upZ9MkiMcx3PBNnAYnOR5jJOMEdcc021Dsxqs93ZzXUkUiRyh2SLASIKynI3YZycc+WPGvZjPDLrl1iyR01aTb1JqO0aqtnsndPat9jKno00W/td2it7KFWnBfedqRKAzORzwDxgccn3eOKrtx2ouZoyr6FM8TDo5HIPmpj44rz0n6bP3tnfQxGYW0m54gMkjKtkDr93HAOODjivL70htJBKbfT7ouEbcXUJGgAO5i2T0HOMAnFcfTdLF4ITxwU271Nya0u9lSlGtqdvktKX6qbo89B7E2Mp5C/aG2qTnA2ocD6/XNQfZjs79vvdSd55Y4u/KskTbe89Z9odvwgeGPH3VaPRBGI9KjY8bmkc/JiP4LTX0JKTZSyt1kuGP+Ff55rrz55Y8vWZsbp6oxX/ALbv1/T/AIyqimopkLrOgLpF7Zy2UkgWaURyRM2QwyoPlnhj1zg4NXbt12p+wxLsTvJ5W2RR+Z8yByQMjgdSQOOtQHpE9fU9Jh8O9LkfBkP+Q0n2+IXV9LaXHd7uCegfcMfvKVnUeofTzz/qeicpd5aXJpfKvQn+HVXkOlsu0GO9+02+7r3BQbf0d23Ofn86m7HtIyWJutQj7hk3B05PKsVG0eO7HAyevXHNWasy9MW+R9PtlKgTTn2xlNwKKm8eI/ONxXJ07XXZoYZxjHdu4pRelJtrb05dtdy0loVofR9t7+Re+h0iVoDyrGRVkZfxBNpPwAznzqzdl+0UN9F3sWRg7XRhhkYdVYVB95r0fVLGUeG0yqf34FIejvSLuG4vprmERCd1dUV1Zc5ctjB/3h1xVuowdO8M5LQmq06ZuV7pNNSd+dpLjgiMne9+8vtFFFeSahRRRQBRRRQBRRRQBRRRQBRRRQBRRRQBRRRQBRRRQBRRRQBRRRQBXle0UB5iivaKA4KAjGBjyxxSFlZRQrsijSNc52oqqMnqcAAZp1RTwoEReaBbyXEV06kzRAhG3NgA5B9XOD7R8KT7UdnIL6LupgeuVdeGQ+an+R4NTdFaRzZIyjJSdx4348dve3txuyKRn39itRx3Y1mbuv8Ay/zmPLfv3fPNSnabsetzZx2yyFZIAvdSnqGQbctjnnHPvwfCrbRXQ/xDqHKM00mnaqMVv3dJX7yNETO4NW16ECJ7CO4IGBMkqKG97Akc/JfhVo7Ly3jRFr5EjkLkrGhBCpgbQSCcnO7xqar2s83UxyRpY4Rd7tJ+fdtJPskvgSo14s9ooornJCiii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8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0" y="2019300"/>
            <a:ext cx="106680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5400" b="1" dirty="0" smtClean="0">
                <a:solidFill>
                  <a:schemeClr val="bg1"/>
                </a:solidFill>
              </a:rPr>
              <a:t>Output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Student Attendance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94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31244" b="3124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08856" y="952500"/>
            <a:ext cx="12268200" cy="777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Disadvantage of existing system.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Waste of time.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15%-20% time is wasted in taking attendance in large classes.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Proxys.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10%-30% of student get proxy.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Distraction from class</a:t>
            </a:r>
          </a:p>
        </p:txBody>
      </p:sp>
    </p:spTree>
    <p:extLst>
      <p:ext uri="{BB962C8B-B14F-4D97-AF65-F5344CB8AC3E}">
        <p14:creationId xmlns:p14="http://schemas.microsoft.com/office/powerpoint/2010/main" val="168461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100" b="81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38400" y="1866900"/>
            <a:ext cx="13030200" cy="518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5400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 system</a:t>
            </a:r>
          </a:p>
          <a:p>
            <a:endParaRPr lang="en-US" sz="5400" b="1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Attendance will be taken using face recognition.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Student attendance will be systematically stored in the database.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2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65630" y="3543300"/>
            <a:ext cx="3503351" cy="32247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Face recognition model</a:t>
            </a:r>
            <a:endParaRPr lang="en-IN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821118" y="964355"/>
            <a:ext cx="2817312" cy="17526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Student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821118" y="4400018"/>
            <a:ext cx="2707523" cy="16672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Teacher</a:t>
            </a:r>
            <a:endParaRPr lang="en-IN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30512" y="7677709"/>
            <a:ext cx="2522287" cy="1641432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 Table</a:t>
            </a:r>
            <a:endParaRPr lang="en-IN" sz="24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3734794" y="4253464"/>
            <a:ext cx="2209800" cy="2362200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Student Attendance Database</a:t>
            </a:r>
            <a:endParaRPr lang="en-IN" sz="2400" dirty="0"/>
          </a:p>
        </p:txBody>
      </p: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3638430" y="1840655"/>
            <a:ext cx="3446071" cy="241280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3528641" y="5233661"/>
            <a:ext cx="3236989" cy="622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2" idx="3"/>
          </p:cNvCxnSpPr>
          <p:nvPr/>
        </p:nvCxnSpPr>
        <p:spPr>
          <a:xfrm flipV="1">
            <a:off x="3352799" y="6295808"/>
            <a:ext cx="3925885" cy="22026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058400" y="5905500"/>
            <a:ext cx="36763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03080" y="4382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253667" y="6050146"/>
            <a:ext cx="107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absent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68981" y="4752193"/>
            <a:ext cx="3465813" cy="315107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65630" y="3543300"/>
            <a:ext cx="3503351" cy="32247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Face recognition model</a:t>
            </a:r>
            <a:endParaRPr lang="en-IN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1055241" y="4033446"/>
            <a:ext cx="2817312" cy="17526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Student</a:t>
            </a:r>
            <a:endParaRPr lang="en-IN" sz="24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3734794" y="4253464"/>
            <a:ext cx="2209800" cy="2362200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Student Attendance Database</a:t>
            </a:r>
            <a:endParaRPr lang="en-IN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058400" y="5905500"/>
            <a:ext cx="36763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03080" y="4382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253667" y="6050146"/>
            <a:ext cx="107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absent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68981" y="4752193"/>
            <a:ext cx="3465813" cy="315107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738070">
            <a:off x="6203786" y="2095657"/>
            <a:ext cx="21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Student Data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72553" y="4708241"/>
            <a:ext cx="2973888" cy="17159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44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2883</TotalTime>
  <Words>214</Words>
  <Application>Microsoft Office PowerPoint</Application>
  <PresentationFormat>Custom</PresentationFormat>
  <Paragraphs>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Wingdings 3</vt:lpstr>
      <vt:lpstr>Calibri</vt:lpstr>
      <vt:lpstr>Century Gothic</vt:lpstr>
      <vt:lpstr>Arial</vt:lpstr>
      <vt:lpstr>Algerian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Navy Blue Music Brand Guidelines Presentation</dc:title>
  <cp:lastModifiedBy>Nikhil Anand</cp:lastModifiedBy>
  <cp:revision>151</cp:revision>
  <dcterms:created xsi:type="dcterms:W3CDTF">2006-08-16T00:00:00Z</dcterms:created>
  <dcterms:modified xsi:type="dcterms:W3CDTF">2022-04-13T03:26:33Z</dcterms:modified>
  <dc:identifier>DAE9foshtbw</dc:identifier>
</cp:coreProperties>
</file>