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6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C94A-A4CC-40FB-989F-1A232448336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7E4635-5AA2-4504-9EDD-2429AABB5D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6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3E239-0815-B062-7F4F-EA3B3554B7D5}"/>
              </a:ext>
            </a:extLst>
          </p:cNvPr>
          <p:cNvSpPr txBox="1"/>
          <p:nvPr/>
        </p:nvSpPr>
        <p:spPr>
          <a:xfrm>
            <a:off x="3720353" y="3756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SELLER WORKFLOW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6D88-C70F-A7F9-C846-D865A197E285}"/>
              </a:ext>
            </a:extLst>
          </p:cNvPr>
          <p:cNvSpPr txBox="1"/>
          <p:nvPr/>
        </p:nvSpPr>
        <p:spPr>
          <a:xfrm>
            <a:off x="1559858" y="1685365"/>
            <a:ext cx="4437529" cy="39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 Home Page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Registration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Login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Dashboard (Home Page)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Products (Add product)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Post the product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Go to Dashboard (Updated)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514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 PAGE: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74486-8F8E-0604-6818-10BE7401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1" y="788441"/>
            <a:ext cx="8579634" cy="47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9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TO CART: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27F33-B8AD-1C58-69C9-6B55D575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8" y="667722"/>
            <a:ext cx="5342964" cy="53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BILLING DETAILS: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09357-A8D4-1F9A-1CEC-1928DBFE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13" y="781510"/>
            <a:ext cx="7166758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PREVIEW: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510FD-F38F-E9AA-5B8E-5A9A97B3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1" y="982510"/>
            <a:ext cx="6615954" cy="46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1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0" y="215153"/>
            <a:ext cx="32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 CONFIRMATION: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A7F2E-34E8-FCA9-004E-878971CA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1120588"/>
            <a:ext cx="7117976" cy="46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PAGE: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BF7E7-9961-9B98-04D9-DB9ABDB1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06" y="690282"/>
            <a:ext cx="4338918" cy="51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 PAGE: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877C4-84E5-80A4-6C12-1778D4F5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5" y="1047831"/>
            <a:ext cx="5773270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 PAGE: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83EB4-943B-B4DA-B85B-8024106F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1" y="788441"/>
            <a:ext cx="8579634" cy="47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DASHBOARD: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8254A-1425-7BBA-FCFF-6B07A3A8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7" y="806523"/>
            <a:ext cx="7225552" cy="50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PRODUCT: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391F8-15F4-DA42-025F-9B21FF11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5" y="655825"/>
            <a:ext cx="7422776" cy="5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3E239-0815-B062-7F4F-EA3B3554B7D5}"/>
              </a:ext>
            </a:extLst>
          </p:cNvPr>
          <p:cNvSpPr txBox="1"/>
          <p:nvPr/>
        </p:nvSpPr>
        <p:spPr>
          <a:xfrm>
            <a:off x="3720353" y="3756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BUYER WORKFLOW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6D88-C70F-A7F9-C846-D865A197E285}"/>
              </a:ext>
            </a:extLst>
          </p:cNvPr>
          <p:cNvSpPr txBox="1"/>
          <p:nvPr/>
        </p:nvSpPr>
        <p:spPr>
          <a:xfrm>
            <a:off x="2187388" y="1568824"/>
            <a:ext cx="4437529" cy="445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Registration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Login 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Home Page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Shows all Products and can search the products through search bar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Buy Now and Add to Cart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If Buy now -&gt; Billing Details (Info of buyer, Payment)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If Add to Cart -&gt; Add to Cart page -&gt; Billing Details (Info of buyer, Payment) 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Confirmation Page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PAGE: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683BE-B552-ED08-21AB-0424B7AB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7" y="584485"/>
            <a:ext cx="4464426" cy="53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412F3-909A-F72D-D078-1931D1B8EC5F}"/>
              </a:ext>
            </a:extLst>
          </p:cNvPr>
          <p:cNvSpPr txBox="1"/>
          <p:nvPr/>
        </p:nvSpPr>
        <p:spPr>
          <a:xfrm>
            <a:off x="268941" y="215153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 PAGE: 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27A80-4687-033D-1268-174D23D1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5" y="1047831"/>
            <a:ext cx="5773270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151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Nooli</dc:creator>
  <cp:lastModifiedBy>Nikhil Nooli</cp:lastModifiedBy>
  <cp:revision>15</cp:revision>
  <dcterms:created xsi:type="dcterms:W3CDTF">2023-08-08T06:10:51Z</dcterms:created>
  <dcterms:modified xsi:type="dcterms:W3CDTF">2023-08-10T07:34:33Z</dcterms:modified>
</cp:coreProperties>
</file>