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1BCC-130F-4428-A038-6A7D27B0F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A2BCC-5F15-40BE-AD75-3D3D6E458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75EE-6C81-49AC-BCAB-A8D35B7D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F47B-C15A-483D-82B5-EC93C71D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1DE8-EC31-4340-AE1C-2AD1B86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E04-E09B-4A1C-8AFD-E552EC4C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EBED4-AA86-4481-89A5-02EAF8940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82A9-8398-4750-90BD-7BAD3D8F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9D1C-43B3-4803-9E79-7B8747D4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492E-08C6-48D6-88F3-D3241EB9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53AA0-2C08-4CE8-92C4-91E91C847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D6E71-2619-4143-973B-3A046502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C164-0346-40C7-8AA1-D95DD51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F4F7-F65B-4866-94FB-93F77702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035E-2DB7-4A01-BAE1-FEE47B5E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A0DB-8C69-4CD3-AA65-CCEC0B13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0EDC-46F5-4794-938F-38CDD4D7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A94-40EE-4403-8F69-02393F64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55EB-85FB-4740-956E-D152DEF0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FB4E-3FC3-42AB-AC1A-7275660D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EE29-F6B9-471C-AE88-CBC4A3E1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298C-0716-4EC0-9E6A-D19AB373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1C60-561A-4106-A111-6CBF884D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AD2F-57C1-47D6-BCE0-4250DE38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1101-77E1-487E-B59B-D44D7574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E899-DA05-41F7-B58B-BB0234D8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0A7A-5DB5-42E2-A14B-68D7F06DB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783EC-CC62-44CC-9D90-DEDD4D50C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0C1A4-B05C-4E7F-BACD-0838658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89CF-62C2-4026-9AFF-3B2B001D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F2E7E-CA12-41BD-BE12-29988122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1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E281-3A48-43BA-B795-806E73A1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E9DC-A01B-4B94-948E-51A3F505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DAE0F-7044-40F5-A488-D28962D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F7900-5878-4722-816E-4F06AE85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27B6-A427-4A98-BDF0-A9C7A3809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059C-F847-42AD-9CCF-5C2A84BA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692AC-5684-45CC-B032-3C9D2002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DF4A1-1119-4DB6-AE45-1CBF8C03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1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4AA5-A6D8-420F-A479-983BC32C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59769-6951-4957-8BD0-6DC66C5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14328-7185-420D-AD55-BF999015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E8A94-9469-480F-A0C9-55FE06A4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6C3EC-78B6-44D7-8AEF-9B3241A6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6DD7A-9B67-4F5B-9EE0-B69BF38C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B9BE-2B93-4A72-9DD8-1913EFEB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6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6882-DB4A-44C1-9B07-CA9F0877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B92C-8802-433D-9C92-BA70721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25EC0-28A7-4B8B-9B56-4609D343F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1111-A0AC-4AEF-B160-595C9A5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9A621-EE48-4BE9-92C7-CF834508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9DD4-50E1-476D-AA04-76F8F255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4B8-0940-40DE-9AFD-05DCBCCB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65D4-C0EA-4973-944A-356757377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5D77-4ABD-4CBC-B9CF-8F0B67A1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E68EF-F610-43ED-B4D1-C3D6C7A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5BD0-577D-4965-B9C9-5CD0801E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64142-99E4-47D0-9A88-8DDCADC2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253AB-1140-463E-A9F6-4B55CA3E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2E007-B3FE-4C36-9E62-0D5FE48E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B3E2-1AD6-4835-A393-80BA22DE1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8621-FF7E-4A78-A8D2-9BBB387340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3078-9FB9-4784-A6EC-842D5650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DDD6-9352-47A0-90E6-C57FD06BE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92B7-A010-441A-AF88-DA3A2112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CDA-49B5-49E4-AB7B-92E20671C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9139-C91A-4CC6-B3D3-7442357AD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4CFFD-48A0-4750-82CE-D9D88E84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3" b="8360"/>
          <a:stretch/>
        </p:blipFill>
        <p:spPr>
          <a:xfrm>
            <a:off x="0" y="827314"/>
            <a:ext cx="12192000" cy="545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3D01A-2587-4253-882C-3A63DAA2F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9"/>
          <a:stretch/>
        </p:blipFill>
        <p:spPr>
          <a:xfrm>
            <a:off x="0" y="0"/>
            <a:ext cx="12192000" cy="65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0DF6-1BAE-4D0E-A0B2-1A3F58376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2EA92-5A1A-4CF8-9829-8F981669C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112C7-C2B3-45AD-A343-854D64210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4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Parate</dc:creator>
  <cp:lastModifiedBy>Nikhil Parate</cp:lastModifiedBy>
  <cp:revision>5</cp:revision>
  <dcterms:created xsi:type="dcterms:W3CDTF">2021-09-10T12:24:54Z</dcterms:created>
  <dcterms:modified xsi:type="dcterms:W3CDTF">2021-09-11T05:50:30Z</dcterms:modified>
</cp:coreProperties>
</file>