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B3E0-CABA-4EE0-ACA9-FCB1DEB1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9DCB-4DCC-40F2-9B6A-B4C0A2790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CF5C-EB35-471D-AE00-F00EC79B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2868-B25F-4B64-A780-6DF3FFEA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B2A7-C2AA-4765-9581-82B12B70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FF4C-ECFA-4FCB-9F4A-73407229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8367-6A8F-441C-9E47-09817D72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EDB9-98AF-4C5C-9BE1-3E7E3E44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4602-658A-4809-A1B9-FF21BB12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522D-C33E-4FE9-8194-E03F42B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7A257-CA39-410E-97E8-0A4060F5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116D4-9275-4662-AA73-D4A40AAA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1DBC-E8CC-464F-8E9A-543F7822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650E-9AAC-45B5-A90F-291778E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1DAE-8E16-413A-AB64-6801C51C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BA48-403F-4F9C-9ACA-7605123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4592-9B32-4F27-8CBA-A93576E6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3E8C-0885-4B3A-B97A-EC1F27EE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5F5A-C55B-46CE-8E0F-EDA14E7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878B-F8D5-42F9-8226-93E455CD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69AC-B7E4-4EC0-A818-26D3614A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BB6B-71AE-4939-9FB1-21F1F227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035C-3533-4F0A-BED6-DCE3EA7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BD93-9A10-4715-88F0-B5B6ED3F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CA53-A9C2-40DD-8F93-154875EE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CB6A-D602-424D-AFB0-C950C4AF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47C0-EAF9-4D8D-84B3-37AB5922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9432-C82B-49ED-9BBC-BB71F713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2749-E702-4345-B3E9-9F5E208B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2E49-94A3-44D8-9515-A476367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D920-70C9-4AB5-B6D0-10C0F5D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48A-F5AB-4D82-AB3B-640B1EEC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BA30-5248-4CC7-A34C-54A6785F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A90F-93EF-4ADF-9B12-E951C381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F792-F4AB-46E5-B9B6-22F1E105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A3779-6565-4F72-B5D6-37328BE2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6AAF8-F9C2-4E89-810D-3C7E86BF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1552C-521B-449C-B75F-D669F55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AECB-1E7A-4993-8AE4-54FAA3C5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FBBB-89C6-4B6D-B796-3320690D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70A25-8A83-41E3-AC96-DD2110C4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0BAF-5B4F-4A6A-A934-28567AA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2988F-6856-4605-98EE-0BB0A1C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A5F4D-B4D9-45AB-A1BE-FDD9568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4D3C-1249-4DC7-8B68-5F2B853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1C77-1C89-4781-9852-A64B94F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C203-A72A-4B9C-89A2-C4B00069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5B1-FFA6-4153-961B-7BB05922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7C62-06D5-4B77-A64D-69DFF15B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07AB-DF10-41E5-BACE-777436A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F977-D272-4DCD-ABE3-C3E1A22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2C6F-6C66-49E1-A944-156CA65B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05AA-984B-4719-8CEE-1DCBBA77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C57E3-A676-48C8-8E26-B19F02840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F8859-E930-47FD-B555-9CFA1E65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CADA-97BB-432F-94DF-903044F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CB85-44BD-4CDD-AE84-645184B4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0A34-8D63-4EDB-9BFF-E10E9C78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E8559-42FE-4FB0-BA88-7508598F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EE72-2853-45B5-AFA2-27FF2465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A663-52DA-429C-A596-04F4791F3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DFD3-9EB9-4679-BBB6-0DA0F8E9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BCCA-6216-4471-839E-F87852F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731B-A717-4B51-A136-485A30F1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08468-A39F-437F-A3A2-698283BDB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7B43-FEAE-42E0-BADA-B712FFC88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9"/>
          <a:stretch/>
        </p:blipFill>
        <p:spPr>
          <a:xfrm>
            <a:off x="0" y="0"/>
            <a:ext cx="12192000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Parate</dc:creator>
  <cp:lastModifiedBy>Nikhil Parate</cp:lastModifiedBy>
  <cp:revision>1</cp:revision>
  <dcterms:created xsi:type="dcterms:W3CDTF">2021-09-11T17:41:37Z</dcterms:created>
  <dcterms:modified xsi:type="dcterms:W3CDTF">2021-09-11T17:41:59Z</dcterms:modified>
</cp:coreProperties>
</file>