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B3E0-CABA-4EE0-ACA9-FCB1DEB1C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69DCB-4DCC-40F2-9B6A-B4C0A2790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FCF5C-EB35-471D-AE00-F00EC79B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E716-5FE9-4300-B2B1-7ED950952B39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C2868-B25F-4B64-A780-6DF3FFEA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FB2A7-C2AA-4765-9581-82B12B70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F38-1341-4C5F-90C4-1BA29A63E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34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FF4C-ECFA-4FCB-9F4A-73407229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88367-6A8F-441C-9E47-09817D72D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BEDB9-98AF-4C5C-9BE1-3E7E3E44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E716-5FE9-4300-B2B1-7ED950952B39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14602-658A-4809-A1B9-FF21BB12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6522D-C33E-4FE9-8194-E03F42B0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F38-1341-4C5F-90C4-1BA29A63E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6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57A257-CA39-410E-97E8-0A4060F50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116D4-9275-4662-AA73-D4A40AAA8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D1DBC-E8CC-464F-8E9A-543F7822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E716-5FE9-4300-B2B1-7ED950952B39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D650E-9AAC-45B5-A90F-291778E3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E1DAE-8E16-413A-AB64-6801C51C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F38-1341-4C5F-90C4-1BA29A63E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16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BA48-403F-4F9C-9ACA-76051235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24592-9B32-4F27-8CBA-A93576E6C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C3E8C-0885-4B3A-B97A-EC1F27EE5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E716-5FE9-4300-B2B1-7ED950952B39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C5F5A-C55B-46CE-8E0F-EDA14E73B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C878B-F8D5-42F9-8226-93E455CD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F38-1341-4C5F-90C4-1BA29A63E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73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69AC-B7E4-4EC0-A818-26D3614A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0BB6B-71AE-4939-9FB1-21F1F2272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2035C-3533-4F0A-BED6-DCE3EA73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E716-5FE9-4300-B2B1-7ED950952B39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4BD93-9A10-4715-88F0-B5B6ED3F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4CA53-A9C2-40DD-8F93-154875EE2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F38-1341-4C5F-90C4-1BA29A63E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9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CB6A-D602-424D-AFB0-C950C4AFE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47C0-EAF9-4D8D-84B3-37AB59229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C9432-C82B-49ED-9BBC-BB71F7137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82749-E702-4345-B3E9-9F5E208B2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E716-5FE9-4300-B2B1-7ED950952B39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B2E49-94A3-44D8-9515-A4763670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2D920-70C9-4AB5-B6D0-10C0F5DA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F38-1341-4C5F-90C4-1BA29A63E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4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248A-F5AB-4D82-AB3B-640B1EEC4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9BA30-5248-4CC7-A34C-54A6785F4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BA90F-93EF-4ADF-9B12-E951C381E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0F792-F4AB-46E5-B9B6-22F1E1052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3A3779-6565-4F72-B5D6-37328BE2E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76AAF8-F9C2-4E89-810D-3C7E86BF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E716-5FE9-4300-B2B1-7ED950952B39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1552C-521B-449C-B75F-D669F551B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0AECB-1E7A-4993-8AE4-54FAA3C5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F38-1341-4C5F-90C4-1BA29A63E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6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FBBB-89C6-4B6D-B796-3320690D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70A25-8A83-41E3-AC96-DD2110C4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E716-5FE9-4300-B2B1-7ED950952B39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40BAF-5B4F-4A6A-A934-28567AAA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2988F-6856-4605-98EE-0BB0A1C7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F38-1341-4C5F-90C4-1BA29A63E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35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A5F4D-B4D9-45AB-A1BE-FDD95686D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E716-5FE9-4300-B2B1-7ED950952B39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34D3C-1249-4DC7-8B68-5F2B8537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41C77-1C89-4781-9852-A64B94F9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F38-1341-4C5F-90C4-1BA29A63E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86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C203-A72A-4B9C-89A2-C4B00069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4C5B1-FFA6-4153-961B-7BB05922B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47C62-06D5-4B77-A64D-69DFF15BD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D07AB-DF10-41E5-BACE-777436A6D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E716-5FE9-4300-B2B1-7ED950952B39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8F977-D272-4DCD-ABE3-C3E1A22A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F2C6F-6C66-49E1-A944-156CA65B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F38-1341-4C5F-90C4-1BA29A63E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33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05AA-984B-4719-8CEE-1DCBBA77D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CC57E3-A676-48C8-8E26-B19F02840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F8859-E930-47FD-B555-9CFA1E653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2CADA-97BB-432F-94DF-903044F4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E716-5FE9-4300-B2B1-7ED950952B39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7CB85-44BD-4CDD-AE84-645184B4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40A34-8D63-4EDB-9BFF-E10E9C78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F38-1341-4C5F-90C4-1BA29A63E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15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BE8559-42FE-4FB0-BA88-7508598F5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CEE72-2853-45B5-AFA2-27FF24657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BA663-52DA-429C-A596-04F4791F3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7E716-5FE9-4300-B2B1-7ED950952B39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9DFD3-9EB9-4679-BBB6-0DA0F8E9F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FBCCA-6216-4471-839E-F87852FCB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10F38-1341-4C5F-90C4-1BA29A63E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97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731B-A717-4B51-A136-485A30F12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08468-A39F-437F-A3A2-698283BDB4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E7B43-FEAE-42E0-BADA-B712FFC880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09"/>
          <a:stretch/>
        </p:blipFill>
        <p:spPr>
          <a:xfrm>
            <a:off x="0" y="0"/>
            <a:ext cx="12192000" cy="647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7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6383-D8D5-49C5-B03B-45DF3005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AA3A8F-998E-457B-BE61-B7838AC72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324"/>
          <a:stretch/>
        </p:blipFill>
        <p:spPr>
          <a:xfrm>
            <a:off x="-152401" y="0"/>
            <a:ext cx="12576629" cy="6492875"/>
          </a:xfrm>
        </p:spPr>
      </p:pic>
    </p:spTree>
    <p:extLst>
      <p:ext uri="{BB962C8B-B14F-4D97-AF65-F5344CB8AC3E}">
        <p14:creationId xmlns:p14="http://schemas.microsoft.com/office/powerpoint/2010/main" val="5472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9B7A-C9CB-4101-A9D0-394FB10A0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2E975-516F-44BF-9F71-62E323EA96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ABCB1-5842-4CCA-A70A-D2F1188945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09"/>
          <a:stretch/>
        </p:blipFill>
        <p:spPr>
          <a:xfrm>
            <a:off x="0" y="0"/>
            <a:ext cx="12192000" cy="647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Parate</dc:creator>
  <cp:lastModifiedBy>Nikhil Parate</cp:lastModifiedBy>
  <cp:revision>2</cp:revision>
  <dcterms:created xsi:type="dcterms:W3CDTF">2021-09-11T17:41:37Z</dcterms:created>
  <dcterms:modified xsi:type="dcterms:W3CDTF">2021-09-11T18:08:08Z</dcterms:modified>
</cp:coreProperties>
</file>