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4B5-3355-4165-82C1-7C9051D15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8300-C14C-42BE-9300-E99E847FA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C6E6-BD20-41A3-8F50-19EB6AD9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9517-0473-4BAD-943B-C310F90D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C112-141A-42B7-B075-358C7090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51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202F-36E8-46A3-9431-8D157F76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4D68A-89B4-4420-AFE0-93886249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117A-7BCF-45A9-9837-39DB4987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28B8-F473-41B7-AED2-6EB28E65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F3A0-5568-4066-9E13-532A9E88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666D4-1E28-41F3-AEB9-8CEB4B1BA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201C2-B9E6-4B6A-85EE-E2C3E0B1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E28A-7549-49F5-8859-1BE4B985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556B9-B884-4BE2-B9E6-15162ECB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3E1A-6F9C-4811-BE57-36FCEC50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B351-ACA0-4D59-8264-D1410756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89DF-DFC9-407A-93BD-B0CBF4AC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BBFF-C148-4657-8A8F-5B8CCA2A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F5F9-313D-45A7-B447-79004059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B990-3619-4C24-9F82-486EE041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6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3C05-C39F-4CC4-B165-F4DA2A7E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9ED9-F1FC-4CBE-B398-CC2833E6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A308-FA0A-48F3-8F36-D71D9B0A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B32C-7B42-4766-A581-18FFCEB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DFB3-5599-487F-824F-69642D48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94B4-A429-47A1-B4D2-B26D70E8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348B-E67E-4E68-A971-4491AE90F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09FCD-6748-41AA-96D6-222E2B693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E971-3C75-4D70-B8DD-DF73B0CB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0D099-90C5-4893-A37A-CFE58BFA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4F1E-3DE5-42B3-A1FD-C0C76B5F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CC16-882D-475B-AE5A-212B21C2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0FBF-6DF0-45A0-B340-16B9F8DB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8225-63A3-4A26-AE18-BF50576B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C380-A075-4C49-A447-BDC892501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C4D1D-7EBE-4FD3-9E56-F63ADEA9A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B9DC5-D5B0-4257-A8EB-0AC55C7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4387A-4389-401E-A328-585B7D96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9FC4-C6B1-4DC2-9D25-63D6CFB8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1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651-947C-472B-BCC9-D8CD67C0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10BE3-08CD-475F-A4D5-1E2A614D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840A7-07E2-4BF9-A6E5-95140158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03003-A8DE-4DEA-941A-61B7DCFC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6B3F4-9E14-40B8-9824-8E159662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B1F4E-EA8F-4AEA-A4BF-E919A9FD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8D978-A780-4B14-B36F-F5A0623A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5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59D5-1890-42A0-A01E-844DF26C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0F14-6401-4C5B-AEEB-2CC0D726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A6288-7E7B-4520-A89D-6E6EEA3A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56AF-F1AC-4FF8-B9F1-B703F4BB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F5DD-8B51-4532-AF72-A2041E72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39C77-85B0-483C-B758-F53506C5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4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1E6-AAD5-4F3F-BE44-B2E042C5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7CEC6-4F0C-4507-8DC5-0AD6817F2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BD5C0-FDA3-4E8A-9B90-6EC7BC7F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2E9C0-4173-44E7-AE2A-677EB3AD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0A53-0B23-4F54-BF25-B03FD999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EA193-C9CC-40B3-BDF5-013CC180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8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9BB7D-3D96-419D-AAA5-511C4BFF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DFF3-2524-416D-A4AD-4317EC42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A3E88-D565-42F4-ABDB-8DD2DD0B4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793E-6949-4D8F-82E1-96A9C6F914F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F2F5-4CFE-43FE-ACD6-C17BEB79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AFE6-371F-4A04-8F36-CE8EA4DB9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8CA4-418B-4471-9ADF-F1313234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EDFF-C96F-428B-917C-CA714316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182E-84B9-4F23-99C2-86E39C9D3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D6A6D-93F4-46C1-9509-EB4C5D499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7"/>
          <a:stretch/>
        </p:blipFill>
        <p:spPr>
          <a:xfrm>
            <a:off x="0" y="0"/>
            <a:ext cx="12192000" cy="64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FD84-52F7-4F56-ADAF-C4AFFBB7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87835-30F4-4C38-9D2D-68F4D41DF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41"/>
          <a:stretch/>
        </p:blipFill>
        <p:spPr>
          <a:xfrm>
            <a:off x="304800" y="232228"/>
            <a:ext cx="11684000" cy="6023429"/>
          </a:xfrm>
        </p:spPr>
      </p:pic>
    </p:spTree>
    <p:extLst>
      <p:ext uri="{BB962C8B-B14F-4D97-AF65-F5344CB8AC3E}">
        <p14:creationId xmlns:p14="http://schemas.microsoft.com/office/powerpoint/2010/main" val="7520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F16E-DDD2-4831-9394-2C6E09ED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4A5E-766A-43B3-BA00-49083EE6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C479E-51C5-4DD6-AF67-E8650A0E8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3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Parate</dc:creator>
  <cp:lastModifiedBy>Nikhil Parate</cp:lastModifiedBy>
  <cp:revision>1</cp:revision>
  <dcterms:created xsi:type="dcterms:W3CDTF">2021-09-11T18:40:37Z</dcterms:created>
  <dcterms:modified xsi:type="dcterms:W3CDTF">2021-09-11T18:42:10Z</dcterms:modified>
</cp:coreProperties>
</file>