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2" r:id="rId5"/>
    <p:sldId id="260" r:id="rId6"/>
    <p:sldId id="274" r:id="rId7"/>
    <p:sldId id="272" r:id="rId8"/>
    <p:sldId id="273" r:id="rId9"/>
    <p:sldId id="263" r:id="rId10"/>
    <p:sldId id="264" r:id="rId11"/>
    <p:sldId id="265" r:id="rId12"/>
    <p:sldId id="266" r:id="rId13"/>
    <p:sldId id="267" r:id="rId14"/>
    <p:sldId id="268" r:id="rId15"/>
    <p:sldId id="269" r:id="rId16"/>
    <p:sldId id="270" r:id="rId17"/>
    <p:sldId id="271" r:id="rId18"/>
    <p:sldId id="261"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88C8E5-BCED-4377-81CA-00844A288080}"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F5D34150-7716-49B3-AEB8-2665A83A7A92}">
      <dgm:prSet phldrT="[Text]" custT="1"/>
      <dgm:spPr/>
      <dgm:t>
        <a:bodyPr/>
        <a:lstStyle/>
        <a:p>
          <a:r>
            <a:rPr lang="en-US" sz="1600" b="1" dirty="0"/>
            <a:t>Encryption</a:t>
          </a:r>
        </a:p>
        <a:p>
          <a:r>
            <a:rPr lang="en-US" sz="1600" dirty="0"/>
            <a:t>AES CTR 128</a:t>
          </a:r>
        </a:p>
      </dgm:t>
    </dgm:pt>
    <dgm:pt modelId="{94286330-B3E9-4206-A56A-020F7EF59908}" type="parTrans" cxnId="{CC22B565-B434-43F5-B7F1-9E012891F081}">
      <dgm:prSet/>
      <dgm:spPr/>
      <dgm:t>
        <a:bodyPr/>
        <a:lstStyle/>
        <a:p>
          <a:endParaRPr lang="en-US"/>
        </a:p>
      </dgm:t>
    </dgm:pt>
    <dgm:pt modelId="{2FC4BFFC-CE62-401C-B5FB-CC08BC9AEDDF}" type="sibTrans" cxnId="{CC22B565-B434-43F5-B7F1-9E012891F081}">
      <dgm:prSet/>
      <dgm:spPr/>
      <dgm:t>
        <a:bodyPr/>
        <a:lstStyle/>
        <a:p>
          <a:endParaRPr lang="en-US"/>
        </a:p>
      </dgm:t>
    </dgm:pt>
    <dgm:pt modelId="{4EEFCE91-4701-41AA-8493-69F1C044DEDE}">
      <dgm:prSet phldrT="[Text]" custT="1"/>
      <dgm:spPr/>
      <dgm:t>
        <a:bodyPr/>
        <a:lstStyle/>
        <a:p>
          <a:r>
            <a:rPr lang="en-US" sz="1600" b="1" dirty="0"/>
            <a:t>Hashing</a:t>
          </a:r>
        </a:p>
        <a:p>
          <a:r>
            <a:rPr lang="en-US" sz="1600" dirty="0"/>
            <a:t>Keyed HMAC SHA 256</a:t>
          </a:r>
        </a:p>
      </dgm:t>
    </dgm:pt>
    <dgm:pt modelId="{6210C479-3D15-41A3-AB05-BFFBACD433A1}" type="parTrans" cxnId="{E8157525-C278-41B6-AB36-55E8670E4F2C}">
      <dgm:prSet/>
      <dgm:spPr/>
      <dgm:t>
        <a:bodyPr/>
        <a:lstStyle/>
        <a:p>
          <a:endParaRPr lang="en-US"/>
        </a:p>
      </dgm:t>
    </dgm:pt>
    <dgm:pt modelId="{81AD327B-F204-4170-9306-CEC6DE60B5A2}" type="sibTrans" cxnId="{E8157525-C278-41B6-AB36-55E8670E4F2C}">
      <dgm:prSet/>
      <dgm:spPr/>
      <dgm:t>
        <a:bodyPr/>
        <a:lstStyle/>
        <a:p>
          <a:endParaRPr lang="en-US"/>
        </a:p>
      </dgm:t>
    </dgm:pt>
    <dgm:pt modelId="{502D8000-B6A1-4A2A-9FDF-E86426333E17}">
      <dgm:prSet phldrT="[Text]" custT="1"/>
      <dgm:spPr>
        <a:ln>
          <a:solidFill>
            <a:schemeClr val="accent6"/>
          </a:solidFill>
        </a:ln>
      </dgm:spPr>
      <dgm:t>
        <a:bodyPr/>
        <a:lstStyle/>
        <a:p>
          <a:r>
            <a:rPr lang="en-US" sz="800" dirty="0"/>
            <a:t> </a:t>
          </a:r>
          <a:r>
            <a:rPr lang="en-US" sz="1200" b="1" dirty="0"/>
            <a:t>Encryted.txt</a:t>
          </a:r>
        </a:p>
        <a:p>
          <a:r>
            <a:rPr lang="en-US" sz="1200" b="1" dirty="0"/>
            <a:t>(Contains the original file at random location)</a:t>
          </a:r>
        </a:p>
      </dgm:t>
    </dgm:pt>
    <dgm:pt modelId="{D197AC1F-6845-4EBF-8E4E-FA4225A6D2CE}" type="parTrans" cxnId="{FC072C47-1289-48BF-9F14-4E8D6497A22A}">
      <dgm:prSet/>
      <dgm:spPr/>
      <dgm:t>
        <a:bodyPr/>
        <a:lstStyle/>
        <a:p>
          <a:endParaRPr lang="en-US"/>
        </a:p>
      </dgm:t>
    </dgm:pt>
    <dgm:pt modelId="{361A7C44-C8C4-4AE1-82E7-63B023950795}" type="sibTrans" cxnId="{FC072C47-1289-48BF-9F14-4E8D6497A22A}">
      <dgm:prSet/>
      <dgm:spPr/>
      <dgm:t>
        <a:bodyPr/>
        <a:lstStyle/>
        <a:p>
          <a:endParaRPr lang="en-US"/>
        </a:p>
      </dgm:t>
    </dgm:pt>
    <dgm:pt modelId="{F97D0F40-5A47-4ACD-8EC3-4E85D9A16193}">
      <dgm:prSet phldrT="[Text]"/>
      <dgm:spPr>
        <a:ln>
          <a:solidFill>
            <a:schemeClr val="accent3"/>
          </a:solidFill>
        </a:ln>
      </dgm:spPr>
      <dgm:t>
        <a:bodyPr/>
        <a:lstStyle/>
        <a:p>
          <a:r>
            <a:rPr lang="en-US" dirty="0"/>
            <a:t>“</a:t>
          </a:r>
          <a:r>
            <a:rPr lang="en-US" b="1" dirty="0"/>
            <a:t>File.extension” + Password</a:t>
          </a:r>
        </a:p>
      </dgm:t>
    </dgm:pt>
    <dgm:pt modelId="{8021D8AC-19F0-4FFA-8FED-77D1FFFC2944}" type="parTrans" cxnId="{039846C4-14CE-4D17-A0BA-3798E9449D2D}">
      <dgm:prSet/>
      <dgm:spPr/>
      <dgm:t>
        <a:bodyPr/>
        <a:lstStyle/>
        <a:p>
          <a:endParaRPr lang="en-US"/>
        </a:p>
      </dgm:t>
    </dgm:pt>
    <dgm:pt modelId="{77040838-7B9D-4048-8EDA-1486E9CD896A}" type="sibTrans" cxnId="{039846C4-14CE-4D17-A0BA-3798E9449D2D}">
      <dgm:prSet/>
      <dgm:spPr/>
      <dgm:t>
        <a:bodyPr/>
        <a:lstStyle/>
        <a:p>
          <a:endParaRPr lang="en-US"/>
        </a:p>
      </dgm:t>
    </dgm:pt>
    <dgm:pt modelId="{33558AD8-C638-4426-B9CD-7C8E592380F6}">
      <dgm:prSet phldrT="[Text]" custT="1"/>
      <dgm:spPr/>
      <dgm:t>
        <a:bodyPr/>
        <a:lstStyle/>
        <a:p>
          <a:r>
            <a:rPr lang="en-US" sz="1600" b="1" dirty="0"/>
            <a:t>Deniability</a:t>
          </a:r>
        </a:p>
        <a:p>
          <a:r>
            <a:rPr lang="en-US" sz="1600" b="1" dirty="0"/>
            <a:t>+PASSWORD</a:t>
          </a:r>
        </a:p>
      </dgm:t>
    </dgm:pt>
    <dgm:pt modelId="{1EF42B58-C29B-4B3F-B368-13F5FB8A218A}" type="parTrans" cxnId="{70ACB271-E100-472A-ADBB-374FE5E84172}">
      <dgm:prSet/>
      <dgm:spPr/>
      <dgm:t>
        <a:bodyPr/>
        <a:lstStyle/>
        <a:p>
          <a:endParaRPr lang="en-US"/>
        </a:p>
      </dgm:t>
    </dgm:pt>
    <dgm:pt modelId="{25B67121-5C3A-47EC-B0F8-9AF0A24EEFD8}" type="sibTrans" cxnId="{70ACB271-E100-472A-ADBB-374FE5E84172}">
      <dgm:prSet/>
      <dgm:spPr/>
      <dgm:t>
        <a:bodyPr/>
        <a:lstStyle/>
        <a:p>
          <a:endParaRPr lang="en-US"/>
        </a:p>
      </dgm:t>
    </dgm:pt>
    <dgm:pt modelId="{DB492098-1EC1-402E-B8F8-623CB20210B4}" type="pres">
      <dgm:prSet presAssocID="{C488C8E5-BCED-4377-81CA-00844A288080}" presName="Name0" presStyleCnt="0">
        <dgm:presLayoutVars>
          <dgm:dir/>
          <dgm:resizeHandles val="exact"/>
        </dgm:presLayoutVars>
      </dgm:prSet>
      <dgm:spPr/>
    </dgm:pt>
    <dgm:pt modelId="{39ADAD80-3425-4747-B9A7-DBA9E4486AF8}" type="pres">
      <dgm:prSet presAssocID="{F97D0F40-5A47-4ACD-8EC3-4E85D9A16193}" presName="composite" presStyleCnt="0"/>
      <dgm:spPr/>
    </dgm:pt>
    <dgm:pt modelId="{A224DADD-AAB6-48CA-91CD-6483492C1CBB}" type="pres">
      <dgm:prSet presAssocID="{F97D0F40-5A47-4ACD-8EC3-4E85D9A16193}" presName="bgChev" presStyleLbl="node1" presStyleIdx="0" presStyleCnt="5"/>
      <dgm:spPr>
        <a:solidFill>
          <a:schemeClr val="accent3"/>
        </a:solidFill>
        <a:ln>
          <a:solidFill>
            <a:schemeClr val="accent3"/>
          </a:solidFill>
        </a:ln>
      </dgm:spPr>
    </dgm:pt>
    <dgm:pt modelId="{2933A161-86E7-4557-B281-A1CD59173739}" type="pres">
      <dgm:prSet presAssocID="{F97D0F40-5A47-4ACD-8EC3-4E85D9A16193}" presName="txNode" presStyleLbl="fgAcc1" presStyleIdx="0" presStyleCnt="5">
        <dgm:presLayoutVars>
          <dgm:bulletEnabled val="1"/>
        </dgm:presLayoutVars>
      </dgm:prSet>
      <dgm:spPr/>
      <dgm:t>
        <a:bodyPr/>
        <a:lstStyle/>
        <a:p>
          <a:endParaRPr lang="en-US"/>
        </a:p>
      </dgm:t>
    </dgm:pt>
    <dgm:pt modelId="{D25AD28E-C96C-490B-9DED-E0B8163ECC5C}" type="pres">
      <dgm:prSet presAssocID="{77040838-7B9D-4048-8EDA-1486E9CD896A}" presName="compositeSpace" presStyleCnt="0"/>
      <dgm:spPr/>
    </dgm:pt>
    <dgm:pt modelId="{2CC98C0A-F432-4A28-9D6F-8C8AD14C9936}" type="pres">
      <dgm:prSet presAssocID="{33558AD8-C638-4426-B9CD-7C8E592380F6}" presName="composite" presStyleCnt="0"/>
      <dgm:spPr/>
    </dgm:pt>
    <dgm:pt modelId="{E67E8943-1EC2-4E4C-8B99-E4F7B41BF942}" type="pres">
      <dgm:prSet presAssocID="{33558AD8-C638-4426-B9CD-7C8E592380F6}" presName="bgChev" presStyleLbl="node1" presStyleIdx="1" presStyleCnt="5"/>
      <dgm:spPr/>
    </dgm:pt>
    <dgm:pt modelId="{30934C6F-E3A5-4146-A0B8-D15580DF343B}" type="pres">
      <dgm:prSet presAssocID="{33558AD8-C638-4426-B9CD-7C8E592380F6}" presName="txNode" presStyleLbl="fgAcc1" presStyleIdx="1" presStyleCnt="5">
        <dgm:presLayoutVars>
          <dgm:bulletEnabled val="1"/>
        </dgm:presLayoutVars>
      </dgm:prSet>
      <dgm:spPr/>
      <dgm:t>
        <a:bodyPr/>
        <a:lstStyle/>
        <a:p>
          <a:endParaRPr lang="en-US"/>
        </a:p>
      </dgm:t>
    </dgm:pt>
    <dgm:pt modelId="{D6B14C4F-AA8D-4B00-A5EA-127E1D2155AF}" type="pres">
      <dgm:prSet presAssocID="{25B67121-5C3A-47EC-B0F8-9AF0A24EEFD8}" presName="compositeSpace" presStyleCnt="0"/>
      <dgm:spPr/>
    </dgm:pt>
    <dgm:pt modelId="{52FB2BE8-670F-4443-97DC-BD1000E1183D}" type="pres">
      <dgm:prSet presAssocID="{F5D34150-7716-49B3-AEB8-2665A83A7A92}" presName="composite" presStyleCnt="0"/>
      <dgm:spPr/>
    </dgm:pt>
    <dgm:pt modelId="{03875E23-4125-4908-8A88-CB557E003D00}" type="pres">
      <dgm:prSet presAssocID="{F5D34150-7716-49B3-AEB8-2665A83A7A92}" presName="bgChev" presStyleLbl="node1" presStyleIdx="2" presStyleCnt="5"/>
      <dgm:spPr/>
    </dgm:pt>
    <dgm:pt modelId="{6472F58F-6B7A-4F6F-92D9-CF2909111741}" type="pres">
      <dgm:prSet presAssocID="{F5D34150-7716-49B3-AEB8-2665A83A7A92}" presName="txNode" presStyleLbl="fgAcc1" presStyleIdx="2" presStyleCnt="5">
        <dgm:presLayoutVars>
          <dgm:bulletEnabled val="1"/>
        </dgm:presLayoutVars>
      </dgm:prSet>
      <dgm:spPr/>
      <dgm:t>
        <a:bodyPr/>
        <a:lstStyle/>
        <a:p>
          <a:endParaRPr lang="en-US"/>
        </a:p>
      </dgm:t>
    </dgm:pt>
    <dgm:pt modelId="{A3770697-3BCB-408B-BCF0-5AC82B24C7B5}" type="pres">
      <dgm:prSet presAssocID="{2FC4BFFC-CE62-401C-B5FB-CC08BC9AEDDF}" presName="compositeSpace" presStyleCnt="0"/>
      <dgm:spPr/>
    </dgm:pt>
    <dgm:pt modelId="{E04A1384-F80B-4CB0-9996-A537AB9004FF}" type="pres">
      <dgm:prSet presAssocID="{4EEFCE91-4701-41AA-8493-69F1C044DEDE}" presName="composite" presStyleCnt="0"/>
      <dgm:spPr/>
    </dgm:pt>
    <dgm:pt modelId="{D44D51BE-1A45-448D-B8D6-78DFF53C5C18}" type="pres">
      <dgm:prSet presAssocID="{4EEFCE91-4701-41AA-8493-69F1C044DEDE}" presName="bgChev" presStyleLbl="node1" presStyleIdx="3" presStyleCnt="5"/>
      <dgm:spPr/>
    </dgm:pt>
    <dgm:pt modelId="{06BAE597-86C9-4051-96D2-6E151B2F2154}" type="pres">
      <dgm:prSet presAssocID="{4EEFCE91-4701-41AA-8493-69F1C044DEDE}" presName="txNode" presStyleLbl="fgAcc1" presStyleIdx="3" presStyleCnt="5" custLinFactNeighborX="1619" custLinFactNeighborY="-1181">
        <dgm:presLayoutVars>
          <dgm:bulletEnabled val="1"/>
        </dgm:presLayoutVars>
      </dgm:prSet>
      <dgm:spPr/>
      <dgm:t>
        <a:bodyPr/>
        <a:lstStyle/>
        <a:p>
          <a:endParaRPr lang="en-US"/>
        </a:p>
      </dgm:t>
    </dgm:pt>
    <dgm:pt modelId="{74604017-DC4B-4EAC-9F1D-A3B65FCC4BA8}" type="pres">
      <dgm:prSet presAssocID="{81AD327B-F204-4170-9306-CEC6DE60B5A2}" presName="compositeSpace" presStyleCnt="0"/>
      <dgm:spPr/>
    </dgm:pt>
    <dgm:pt modelId="{E029B92D-AD8F-4E97-88C7-0CA9D645B58C}" type="pres">
      <dgm:prSet presAssocID="{502D8000-B6A1-4A2A-9FDF-E86426333E17}" presName="composite" presStyleCnt="0"/>
      <dgm:spPr/>
    </dgm:pt>
    <dgm:pt modelId="{3BBA5A1D-60E6-4DAD-9463-3F9BA44A817F}" type="pres">
      <dgm:prSet presAssocID="{502D8000-B6A1-4A2A-9FDF-E86426333E17}" presName="bgChev" presStyleLbl="node1" presStyleIdx="4" presStyleCnt="5"/>
      <dgm:spPr>
        <a:solidFill>
          <a:schemeClr val="accent6"/>
        </a:solidFill>
        <a:ln>
          <a:solidFill>
            <a:schemeClr val="accent6"/>
          </a:solidFill>
        </a:ln>
      </dgm:spPr>
    </dgm:pt>
    <dgm:pt modelId="{ACDE572B-F6FC-452A-B5A1-FB93FF4EEB09}" type="pres">
      <dgm:prSet presAssocID="{502D8000-B6A1-4A2A-9FDF-E86426333E17}" presName="txNode" presStyleLbl="fgAcc1" presStyleIdx="4" presStyleCnt="5">
        <dgm:presLayoutVars>
          <dgm:bulletEnabled val="1"/>
        </dgm:presLayoutVars>
      </dgm:prSet>
      <dgm:spPr/>
      <dgm:t>
        <a:bodyPr/>
        <a:lstStyle/>
        <a:p>
          <a:endParaRPr lang="en-US"/>
        </a:p>
      </dgm:t>
    </dgm:pt>
  </dgm:ptLst>
  <dgm:cxnLst>
    <dgm:cxn modelId="{80EAF630-16E7-4C4B-A2D2-697DF213003C}" type="presOf" srcId="{F5D34150-7716-49B3-AEB8-2665A83A7A92}" destId="{6472F58F-6B7A-4F6F-92D9-CF2909111741}" srcOrd="0" destOrd="0" presId="urn:microsoft.com/office/officeart/2005/8/layout/chevronAccent+Icon"/>
    <dgm:cxn modelId="{CC22B565-B434-43F5-B7F1-9E012891F081}" srcId="{C488C8E5-BCED-4377-81CA-00844A288080}" destId="{F5D34150-7716-49B3-AEB8-2665A83A7A92}" srcOrd="2" destOrd="0" parTransId="{94286330-B3E9-4206-A56A-020F7EF59908}" sibTransId="{2FC4BFFC-CE62-401C-B5FB-CC08BC9AEDDF}"/>
    <dgm:cxn modelId="{7AAB2BAB-5991-4A70-813B-B7553914744C}" type="presOf" srcId="{4EEFCE91-4701-41AA-8493-69F1C044DEDE}" destId="{06BAE597-86C9-4051-96D2-6E151B2F2154}" srcOrd="0" destOrd="0" presId="urn:microsoft.com/office/officeart/2005/8/layout/chevronAccent+Icon"/>
    <dgm:cxn modelId="{70ACB271-E100-472A-ADBB-374FE5E84172}" srcId="{C488C8E5-BCED-4377-81CA-00844A288080}" destId="{33558AD8-C638-4426-B9CD-7C8E592380F6}" srcOrd="1" destOrd="0" parTransId="{1EF42B58-C29B-4B3F-B368-13F5FB8A218A}" sibTransId="{25B67121-5C3A-47EC-B0F8-9AF0A24EEFD8}"/>
    <dgm:cxn modelId="{FC072C47-1289-48BF-9F14-4E8D6497A22A}" srcId="{C488C8E5-BCED-4377-81CA-00844A288080}" destId="{502D8000-B6A1-4A2A-9FDF-E86426333E17}" srcOrd="4" destOrd="0" parTransId="{D197AC1F-6845-4EBF-8E4E-FA4225A6D2CE}" sibTransId="{361A7C44-C8C4-4AE1-82E7-63B023950795}"/>
    <dgm:cxn modelId="{361C4D4B-7FB8-4CA8-9D81-FE72E3648E9C}" type="presOf" srcId="{F97D0F40-5A47-4ACD-8EC3-4E85D9A16193}" destId="{2933A161-86E7-4557-B281-A1CD59173739}" srcOrd="0" destOrd="0" presId="urn:microsoft.com/office/officeart/2005/8/layout/chevronAccent+Icon"/>
    <dgm:cxn modelId="{12ACCBCC-F5B6-41EF-97BE-C7BFA0114831}" type="presOf" srcId="{502D8000-B6A1-4A2A-9FDF-E86426333E17}" destId="{ACDE572B-F6FC-452A-B5A1-FB93FF4EEB09}" srcOrd="0" destOrd="0" presId="urn:microsoft.com/office/officeart/2005/8/layout/chevronAccent+Icon"/>
    <dgm:cxn modelId="{14EC14BA-BC71-4287-B894-024870E81169}" type="presOf" srcId="{C488C8E5-BCED-4377-81CA-00844A288080}" destId="{DB492098-1EC1-402E-B8F8-623CB20210B4}" srcOrd="0" destOrd="0" presId="urn:microsoft.com/office/officeart/2005/8/layout/chevronAccent+Icon"/>
    <dgm:cxn modelId="{E8157525-C278-41B6-AB36-55E8670E4F2C}" srcId="{C488C8E5-BCED-4377-81CA-00844A288080}" destId="{4EEFCE91-4701-41AA-8493-69F1C044DEDE}" srcOrd="3" destOrd="0" parTransId="{6210C479-3D15-41A3-AB05-BFFBACD433A1}" sibTransId="{81AD327B-F204-4170-9306-CEC6DE60B5A2}"/>
    <dgm:cxn modelId="{039846C4-14CE-4D17-A0BA-3798E9449D2D}" srcId="{C488C8E5-BCED-4377-81CA-00844A288080}" destId="{F97D0F40-5A47-4ACD-8EC3-4E85D9A16193}" srcOrd="0" destOrd="0" parTransId="{8021D8AC-19F0-4FFA-8FED-77D1FFFC2944}" sibTransId="{77040838-7B9D-4048-8EDA-1486E9CD896A}"/>
    <dgm:cxn modelId="{23481D43-EB36-4D28-993A-3FDED53C345D}" type="presOf" srcId="{33558AD8-C638-4426-B9CD-7C8E592380F6}" destId="{30934C6F-E3A5-4146-A0B8-D15580DF343B}" srcOrd="0" destOrd="0" presId="urn:microsoft.com/office/officeart/2005/8/layout/chevronAccent+Icon"/>
    <dgm:cxn modelId="{CBE8902C-DF0B-40F2-AC92-0AD90A4200EE}" type="presParOf" srcId="{DB492098-1EC1-402E-B8F8-623CB20210B4}" destId="{39ADAD80-3425-4747-B9A7-DBA9E4486AF8}" srcOrd="0" destOrd="0" presId="urn:microsoft.com/office/officeart/2005/8/layout/chevronAccent+Icon"/>
    <dgm:cxn modelId="{238EF281-72CD-41E0-906D-862A357F7EDF}" type="presParOf" srcId="{39ADAD80-3425-4747-B9A7-DBA9E4486AF8}" destId="{A224DADD-AAB6-48CA-91CD-6483492C1CBB}" srcOrd="0" destOrd="0" presId="urn:microsoft.com/office/officeart/2005/8/layout/chevronAccent+Icon"/>
    <dgm:cxn modelId="{48583D5B-B8E6-4FFF-9CA1-27545B0031AF}" type="presParOf" srcId="{39ADAD80-3425-4747-B9A7-DBA9E4486AF8}" destId="{2933A161-86E7-4557-B281-A1CD59173739}" srcOrd="1" destOrd="0" presId="urn:microsoft.com/office/officeart/2005/8/layout/chevronAccent+Icon"/>
    <dgm:cxn modelId="{FC616347-1474-4F43-AE58-55A80861873D}" type="presParOf" srcId="{DB492098-1EC1-402E-B8F8-623CB20210B4}" destId="{D25AD28E-C96C-490B-9DED-E0B8163ECC5C}" srcOrd="1" destOrd="0" presId="urn:microsoft.com/office/officeart/2005/8/layout/chevronAccent+Icon"/>
    <dgm:cxn modelId="{1EEFB35B-07BB-493D-A164-1ADEB9D1862B}" type="presParOf" srcId="{DB492098-1EC1-402E-B8F8-623CB20210B4}" destId="{2CC98C0A-F432-4A28-9D6F-8C8AD14C9936}" srcOrd="2" destOrd="0" presId="urn:microsoft.com/office/officeart/2005/8/layout/chevronAccent+Icon"/>
    <dgm:cxn modelId="{5CE3E18C-B6C3-401A-99E7-264486B0B733}" type="presParOf" srcId="{2CC98C0A-F432-4A28-9D6F-8C8AD14C9936}" destId="{E67E8943-1EC2-4E4C-8B99-E4F7B41BF942}" srcOrd="0" destOrd="0" presId="urn:microsoft.com/office/officeart/2005/8/layout/chevronAccent+Icon"/>
    <dgm:cxn modelId="{0C5BD009-A3D2-4424-B7C2-85E48477E6F6}" type="presParOf" srcId="{2CC98C0A-F432-4A28-9D6F-8C8AD14C9936}" destId="{30934C6F-E3A5-4146-A0B8-D15580DF343B}" srcOrd="1" destOrd="0" presId="urn:microsoft.com/office/officeart/2005/8/layout/chevronAccent+Icon"/>
    <dgm:cxn modelId="{36E5FA7C-BFAC-499C-9B4D-D541DD1B7C35}" type="presParOf" srcId="{DB492098-1EC1-402E-B8F8-623CB20210B4}" destId="{D6B14C4F-AA8D-4B00-A5EA-127E1D2155AF}" srcOrd="3" destOrd="0" presId="urn:microsoft.com/office/officeart/2005/8/layout/chevronAccent+Icon"/>
    <dgm:cxn modelId="{41AF4BDC-1B50-44D3-8859-733F3897FA0F}" type="presParOf" srcId="{DB492098-1EC1-402E-B8F8-623CB20210B4}" destId="{52FB2BE8-670F-4443-97DC-BD1000E1183D}" srcOrd="4" destOrd="0" presId="urn:microsoft.com/office/officeart/2005/8/layout/chevronAccent+Icon"/>
    <dgm:cxn modelId="{EBDE7599-1763-4E43-9076-CC29BF0C547E}" type="presParOf" srcId="{52FB2BE8-670F-4443-97DC-BD1000E1183D}" destId="{03875E23-4125-4908-8A88-CB557E003D00}" srcOrd="0" destOrd="0" presId="urn:microsoft.com/office/officeart/2005/8/layout/chevronAccent+Icon"/>
    <dgm:cxn modelId="{E3E20FD2-FCC3-43BD-B3B7-25BC663FAF2C}" type="presParOf" srcId="{52FB2BE8-670F-4443-97DC-BD1000E1183D}" destId="{6472F58F-6B7A-4F6F-92D9-CF2909111741}" srcOrd="1" destOrd="0" presId="urn:microsoft.com/office/officeart/2005/8/layout/chevronAccent+Icon"/>
    <dgm:cxn modelId="{AE7C34F1-678B-468E-9629-036AAC7413D7}" type="presParOf" srcId="{DB492098-1EC1-402E-B8F8-623CB20210B4}" destId="{A3770697-3BCB-408B-BCF0-5AC82B24C7B5}" srcOrd="5" destOrd="0" presId="urn:microsoft.com/office/officeart/2005/8/layout/chevronAccent+Icon"/>
    <dgm:cxn modelId="{D0F0D795-2801-4AC5-B2D0-5B0063B46316}" type="presParOf" srcId="{DB492098-1EC1-402E-B8F8-623CB20210B4}" destId="{E04A1384-F80B-4CB0-9996-A537AB9004FF}" srcOrd="6" destOrd="0" presId="urn:microsoft.com/office/officeart/2005/8/layout/chevronAccent+Icon"/>
    <dgm:cxn modelId="{8CAA857B-E14D-4EDA-BF94-7A5B47D733DC}" type="presParOf" srcId="{E04A1384-F80B-4CB0-9996-A537AB9004FF}" destId="{D44D51BE-1A45-448D-B8D6-78DFF53C5C18}" srcOrd="0" destOrd="0" presId="urn:microsoft.com/office/officeart/2005/8/layout/chevronAccent+Icon"/>
    <dgm:cxn modelId="{5586517C-D544-498E-B80C-4A82996DE362}" type="presParOf" srcId="{E04A1384-F80B-4CB0-9996-A537AB9004FF}" destId="{06BAE597-86C9-4051-96D2-6E151B2F2154}" srcOrd="1" destOrd="0" presId="urn:microsoft.com/office/officeart/2005/8/layout/chevronAccent+Icon"/>
    <dgm:cxn modelId="{8B8FE080-A8EA-4FC4-AD12-2EA3E15FD50C}" type="presParOf" srcId="{DB492098-1EC1-402E-B8F8-623CB20210B4}" destId="{74604017-DC4B-4EAC-9F1D-A3B65FCC4BA8}" srcOrd="7" destOrd="0" presId="urn:microsoft.com/office/officeart/2005/8/layout/chevronAccent+Icon"/>
    <dgm:cxn modelId="{1B92217B-EC92-4C10-966D-A20749523E9D}" type="presParOf" srcId="{DB492098-1EC1-402E-B8F8-623CB20210B4}" destId="{E029B92D-AD8F-4E97-88C7-0CA9D645B58C}" srcOrd="8" destOrd="0" presId="urn:microsoft.com/office/officeart/2005/8/layout/chevronAccent+Icon"/>
    <dgm:cxn modelId="{66053B55-00FE-4152-B21B-DB3607F97614}" type="presParOf" srcId="{E029B92D-AD8F-4E97-88C7-0CA9D645B58C}" destId="{3BBA5A1D-60E6-4DAD-9463-3F9BA44A817F}" srcOrd="0" destOrd="0" presId="urn:microsoft.com/office/officeart/2005/8/layout/chevronAccent+Icon"/>
    <dgm:cxn modelId="{D387FA3B-DCCE-4897-954F-358B1FDFCACB}" type="presParOf" srcId="{E029B92D-AD8F-4E97-88C7-0CA9D645B58C}" destId="{ACDE572B-F6FC-452A-B5A1-FB93FF4EEB09}"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88C8E5-BCED-4377-81CA-00844A288080}"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F5D34150-7716-49B3-AEB8-2665A83A7A92}">
      <dgm:prSet phldrT="[Text]"/>
      <dgm:spPr/>
      <dgm:t>
        <a:bodyPr/>
        <a:lstStyle/>
        <a:p>
          <a:r>
            <a:rPr lang="en-US" b="1" dirty="0"/>
            <a:t>Match</a:t>
          </a:r>
          <a:r>
            <a:rPr lang="en-US" b="1" baseline="0" dirty="0"/>
            <a:t> New Hash with Header Hashes</a:t>
          </a:r>
          <a:endParaRPr lang="en-US" b="1" dirty="0"/>
        </a:p>
      </dgm:t>
    </dgm:pt>
    <dgm:pt modelId="{94286330-B3E9-4206-A56A-020F7EF59908}" type="parTrans" cxnId="{CC22B565-B434-43F5-B7F1-9E012891F081}">
      <dgm:prSet/>
      <dgm:spPr/>
      <dgm:t>
        <a:bodyPr/>
        <a:lstStyle/>
        <a:p>
          <a:endParaRPr lang="en-US"/>
        </a:p>
      </dgm:t>
    </dgm:pt>
    <dgm:pt modelId="{2FC4BFFC-CE62-401C-B5FB-CC08BC9AEDDF}" type="sibTrans" cxnId="{CC22B565-B434-43F5-B7F1-9E012891F081}">
      <dgm:prSet/>
      <dgm:spPr/>
      <dgm:t>
        <a:bodyPr/>
        <a:lstStyle/>
        <a:p>
          <a:endParaRPr lang="en-US"/>
        </a:p>
      </dgm:t>
    </dgm:pt>
    <dgm:pt modelId="{4EEFCE91-4701-41AA-8493-69F1C044DEDE}">
      <dgm:prSet phldrT="[Text]"/>
      <dgm:spPr/>
      <dgm:t>
        <a:bodyPr/>
        <a:lstStyle/>
        <a:p>
          <a:r>
            <a:rPr lang="en-US" b="1" dirty="0"/>
            <a:t>If</a:t>
          </a:r>
          <a:r>
            <a:rPr lang="en-US" b="1" baseline="0" dirty="0"/>
            <a:t> “match”… Decrypt</a:t>
          </a:r>
          <a:endParaRPr lang="en-US" b="1" dirty="0"/>
        </a:p>
      </dgm:t>
    </dgm:pt>
    <dgm:pt modelId="{6210C479-3D15-41A3-AB05-BFFBACD433A1}" type="parTrans" cxnId="{E8157525-C278-41B6-AB36-55E8670E4F2C}">
      <dgm:prSet/>
      <dgm:spPr/>
      <dgm:t>
        <a:bodyPr/>
        <a:lstStyle/>
        <a:p>
          <a:endParaRPr lang="en-US"/>
        </a:p>
      </dgm:t>
    </dgm:pt>
    <dgm:pt modelId="{81AD327B-F204-4170-9306-CEC6DE60B5A2}" type="sibTrans" cxnId="{E8157525-C278-41B6-AB36-55E8670E4F2C}">
      <dgm:prSet/>
      <dgm:spPr/>
      <dgm:t>
        <a:bodyPr/>
        <a:lstStyle/>
        <a:p>
          <a:endParaRPr lang="en-US"/>
        </a:p>
      </dgm:t>
    </dgm:pt>
    <dgm:pt modelId="{502D8000-B6A1-4A2A-9FDF-E86426333E17}">
      <dgm:prSet phldrT="[Text]" custT="1"/>
      <dgm:spPr>
        <a:ln>
          <a:solidFill>
            <a:schemeClr val="accent3"/>
          </a:solidFill>
        </a:ln>
      </dgm:spPr>
      <dgm:t>
        <a:bodyPr/>
        <a:lstStyle/>
        <a:p>
          <a:r>
            <a:rPr lang="en-US" sz="1400" b="0" dirty="0"/>
            <a:t> </a:t>
          </a:r>
          <a:r>
            <a:rPr lang="en-US" sz="1400" b="1" dirty="0"/>
            <a:t>“</a:t>
          </a:r>
          <a:r>
            <a:rPr lang="en-US" sz="1400" b="1" dirty="0" err="1"/>
            <a:t>Desiredfilename.extension</a:t>
          </a:r>
          <a:r>
            <a:rPr lang="en-US" sz="1400" b="1" dirty="0"/>
            <a:t>”</a:t>
          </a:r>
        </a:p>
      </dgm:t>
    </dgm:pt>
    <dgm:pt modelId="{D197AC1F-6845-4EBF-8E4E-FA4225A6D2CE}" type="parTrans" cxnId="{FC072C47-1289-48BF-9F14-4E8D6497A22A}">
      <dgm:prSet/>
      <dgm:spPr/>
      <dgm:t>
        <a:bodyPr/>
        <a:lstStyle/>
        <a:p>
          <a:endParaRPr lang="en-US"/>
        </a:p>
      </dgm:t>
    </dgm:pt>
    <dgm:pt modelId="{361A7C44-C8C4-4AE1-82E7-63B023950795}" type="sibTrans" cxnId="{FC072C47-1289-48BF-9F14-4E8D6497A22A}">
      <dgm:prSet/>
      <dgm:spPr/>
      <dgm:t>
        <a:bodyPr/>
        <a:lstStyle/>
        <a:p>
          <a:endParaRPr lang="en-US"/>
        </a:p>
      </dgm:t>
    </dgm:pt>
    <dgm:pt modelId="{F97D0F40-5A47-4ACD-8EC3-4E85D9A16193}">
      <dgm:prSet phldrT="[Text]"/>
      <dgm:spPr>
        <a:ln>
          <a:solidFill>
            <a:schemeClr val="accent6"/>
          </a:solidFill>
        </a:ln>
      </dgm:spPr>
      <dgm:t>
        <a:bodyPr/>
        <a:lstStyle/>
        <a:p>
          <a:r>
            <a:rPr lang="en-US" b="1" dirty="0"/>
            <a:t>Password + Encrypted Text</a:t>
          </a:r>
        </a:p>
      </dgm:t>
    </dgm:pt>
    <dgm:pt modelId="{8021D8AC-19F0-4FFA-8FED-77D1FFFC2944}" type="parTrans" cxnId="{039846C4-14CE-4D17-A0BA-3798E9449D2D}">
      <dgm:prSet/>
      <dgm:spPr/>
      <dgm:t>
        <a:bodyPr/>
        <a:lstStyle/>
        <a:p>
          <a:endParaRPr lang="en-US"/>
        </a:p>
      </dgm:t>
    </dgm:pt>
    <dgm:pt modelId="{77040838-7B9D-4048-8EDA-1486E9CD896A}" type="sibTrans" cxnId="{039846C4-14CE-4D17-A0BA-3798E9449D2D}">
      <dgm:prSet/>
      <dgm:spPr/>
      <dgm:t>
        <a:bodyPr/>
        <a:lstStyle/>
        <a:p>
          <a:endParaRPr lang="en-US"/>
        </a:p>
      </dgm:t>
    </dgm:pt>
    <dgm:pt modelId="{33558AD8-C638-4426-B9CD-7C8E592380F6}">
      <dgm:prSet phldrT="[Text]"/>
      <dgm:spPr/>
      <dgm:t>
        <a:bodyPr/>
        <a:lstStyle/>
        <a:p>
          <a:r>
            <a:rPr lang="en-US" b="1" dirty="0"/>
            <a:t>Hash</a:t>
          </a:r>
          <a:r>
            <a:rPr lang="en-US" b="1" baseline="0" dirty="0"/>
            <a:t> the cipher text with password</a:t>
          </a:r>
          <a:endParaRPr lang="en-US" b="1" dirty="0"/>
        </a:p>
      </dgm:t>
    </dgm:pt>
    <dgm:pt modelId="{1EF42B58-C29B-4B3F-B368-13F5FB8A218A}" type="parTrans" cxnId="{70ACB271-E100-472A-ADBB-374FE5E84172}">
      <dgm:prSet/>
      <dgm:spPr/>
      <dgm:t>
        <a:bodyPr/>
        <a:lstStyle/>
        <a:p>
          <a:endParaRPr lang="en-US"/>
        </a:p>
      </dgm:t>
    </dgm:pt>
    <dgm:pt modelId="{25B67121-5C3A-47EC-B0F8-9AF0A24EEFD8}" type="sibTrans" cxnId="{70ACB271-E100-472A-ADBB-374FE5E84172}">
      <dgm:prSet/>
      <dgm:spPr/>
      <dgm:t>
        <a:bodyPr/>
        <a:lstStyle/>
        <a:p>
          <a:endParaRPr lang="en-US"/>
        </a:p>
      </dgm:t>
    </dgm:pt>
    <dgm:pt modelId="{DB492098-1EC1-402E-B8F8-623CB20210B4}" type="pres">
      <dgm:prSet presAssocID="{C488C8E5-BCED-4377-81CA-00844A288080}" presName="Name0" presStyleCnt="0">
        <dgm:presLayoutVars>
          <dgm:dir/>
          <dgm:resizeHandles val="exact"/>
        </dgm:presLayoutVars>
      </dgm:prSet>
      <dgm:spPr/>
    </dgm:pt>
    <dgm:pt modelId="{39ADAD80-3425-4747-B9A7-DBA9E4486AF8}" type="pres">
      <dgm:prSet presAssocID="{F97D0F40-5A47-4ACD-8EC3-4E85D9A16193}" presName="composite" presStyleCnt="0"/>
      <dgm:spPr/>
    </dgm:pt>
    <dgm:pt modelId="{A224DADD-AAB6-48CA-91CD-6483492C1CBB}" type="pres">
      <dgm:prSet presAssocID="{F97D0F40-5A47-4ACD-8EC3-4E85D9A16193}" presName="bgChev" presStyleLbl="node1" presStyleIdx="0" presStyleCnt="5"/>
      <dgm:spPr>
        <a:solidFill>
          <a:schemeClr val="accent6"/>
        </a:solidFill>
        <a:ln>
          <a:solidFill>
            <a:schemeClr val="accent6"/>
          </a:solidFill>
        </a:ln>
      </dgm:spPr>
    </dgm:pt>
    <dgm:pt modelId="{2933A161-86E7-4557-B281-A1CD59173739}" type="pres">
      <dgm:prSet presAssocID="{F97D0F40-5A47-4ACD-8EC3-4E85D9A16193}" presName="txNode" presStyleLbl="fgAcc1" presStyleIdx="0" presStyleCnt="5">
        <dgm:presLayoutVars>
          <dgm:bulletEnabled val="1"/>
        </dgm:presLayoutVars>
      </dgm:prSet>
      <dgm:spPr/>
      <dgm:t>
        <a:bodyPr/>
        <a:lstStyle/>
        <a:p>
          <a:endParaRPr lang="en-US"/>
        </a:p>
      </dgm:t>
    </dgm:pt>
    <dgm:pt modelId="{D25AD28E-C96C-490B-9DED-E0B8163ECC5C}" type="pres">
      <dgm:prSet presAssocID="{77040838-7B9D-4048-8EDA-1486E9CD896A}" presName="compositeSpace" presStyleCnt="0"/>
      <dgm:spPr/>
    </dgm:pt>
    <dgm:pt modelId="{2CC98C0A-F432-4A28-9D6F-8C8AD14C9936}" type="pres">
      <dgm:prSet presAssocID="{33558AD8-C638-4426-B9CD-7C8E592380F6}" presName="composite" presStyleCnt="0"/>
      <dgm:spPr/>
    </dgm:pt>
    <dgm:pt modelId="{E67E8943-1EC2-4E4C-8B99-E4F7B41BF942}" type="pres">
      <dgm:prSet presAssocID="{33558AD8-C638-4426-B9CD-7C8E592380F6}" presName="bgChev" presStyleLbl="node1" presStyleIdx="1" presStyleCnt="5"/>
      <dgm:spPr/>
    </dgm:pt>
    <dgm:pt modelId="{30934C6F-E3A5-4146-A0B8-D15580DF343B}" type="pres">
      <dgm:prSet presAssocID="{33558AD8-C638-4426-B9CD-7C8E592380F6}" presName="txNode" presStyleLbl="fgAcc1" presStyleIdx="1" presStyleCnt="5">
        <dgm:presLayoutVars>
          <dgm:bulletEnabled val="1"/>
        </dgm:presLayoutVars>
      </dgm:prSet>
      <dgm:spPr/>
      <dgm:t>
        <a:bodyPr/>
        <a:lstStyle/>
        <a:p>
          <a:endParaRPr lang="en-US"/>
        </a:p>
      </dgm:t>
    </dgm:pt>
    <dgm:pt modelId="{D6B14C4F-AA8D-4B00-A5EA-127E1D2155AF}" type="pres">
      <dgm:prSet presAssocID="{25B67121-5C3A-47EC-B0F8-9AF0A24EEFD8}" presName="compositeSpace" presStyleCnt="0"/>
      <dgm:spPr/>
    </dgm:pt>
    <dgm:pt modelId="{52FB2BE8-670F-4443-97DC-BD1000E1183D}" type="pres">
      <dgm:prSet presAssocID="{F5D34150-7716-49B3-AEB8-2665A83A7A92}" presName="composite" presStyleCnt="0"/>
      <dgm:spPr/>
    </dgm:pt>
    <dgm:pt modelId="{03875E23-4125-4908-8A88-CB557E003D00}" type="pres">
      <dgm:prSet presAssocID="{F5D34150-7716-49B3-AEB8-2665A83A7A92}" presName="bgChev" presStyleLbl="node1" presStyleIdx="2" presStyleCnt="5"/>
      <dgm:spPr/>
    </dgm:pt>
    <dgm:pt modelId="{6472F58F-6B7A-4F6F-92D9-CF2909111741}" type="pres">
      <dgm:prSet presAssocID="{F5D34150-7716-49B3-AEB8-2665A83A7A92}" presName="txNode" presStyleLbl="fgAcc1" presStyleIdx="2" presStyleCnt="5" custLinFactNeighborX="-2678">
        <dgm:presLayoutVars>
          <dgm:bulletEnabled val="1"/>
        </dgm:presLayoutVars>
      </dgm:prSet>
      <dgm:spPr/>
      <dgm:t>
        <a:bodyPr/>
        <a:lstStyle/>
        <a:p>
          <a:endParaRPr lang="en-US"/>
        </a:p>
      </dgm:t>
    </dgm:pt>
    <dgm:pt modelId="{A3770697-3BCB-408B-BCF0-5AC82B24C7B5}" type="pres">
      <dgm:prSet presAssocID="{2FC4BFFC-CE62-401C-B5FB-CC08BC9AEDDF}" presName="compositeSpace" presStyleCnt="0"/>
      <dgm:spPr/>
    </dgm:pt>
    <dgm:pt modelId="{E04A1384-F80B-4CB0-9996-A537AB9004FF}" type="pres">
      <dgm:prSet presAssocID="{4EEFCE91-4701-41AA-8493-69F1C044DEDE}" presName="composite" presStyleCnt="0"/>
      <dgm:spPr/>
    </dgm:pt>
    <dgm:pt modelId="{D44D51BE-1A45-448D-B8D6-78DFF53C5C18}" type="pres">
      <dgm:prSet presAssocID="{4EEFCE91-4701-41AA-8493-69F1C044DEDE}" presName="bgChev" presStyleLbl="node1" presStyleIdx="3" presStyleCnt="5"/>
      <dgm:spPr/>
    </dgm:pt>
    <dgm:pt modelId="{06BAE597-86C9-4051-96D2-6E151B2F2154}" type="pres">
      <dgm:prSet presAssocID="{4EEFCE91-4701-41AA-8493-69F1C044DEDE}" presName="txNode" presStyleLbl="fgAcc1" presStyleIdx="3" presStyleCnt="5">
        <dgm:presLayoutVars>
          <dgm:bulletEnabled val="1"/>
        </dgm:presLayoutVars>
      </dgm:prSet>
      <dgm:spPr/>
      <dgm:t>
        <a:bodyPr/>
        <a:lstStyle/>
        <a:p>
          <a:endParaRPr lang="en-US"/>
        </a:p>
      </dgm:t>
    </dgm:pt>
    <dgm:pt modelId="{74604017-DC4B-4EAC-9F1D-A3B65FCC4BA8}" type="pres">
      <dgm:prSet presAssocID="{81AD327B-F204-4170-9306-CEC6DE60B5A2}" presName="compositeSpace" presStyleCnt="0"/>
      <dgm:spPr/>
    </dgm:pt>
    <dgm:pt modelId="{E029B92D-AD8F-4E97-88C7-0CA9D645B58C}" type="pres">
      <dgm:prSet presAssocID="{502D8000-B6A1-4A2A-9FDF-E86426333E17}" presName="composite" presStyleCnt="0"/>
      <dgm:spPr/>
    </dgm:pt>
    <dgm:pt modelId="{3BBA5A1D-60E6-4DAD-9463-3F9BA44A817F}" type="pres">
      <dgm:prSet presAssocID="{502D8000-B6A1-4A2A-9FDF-E86426333E17}" presName="bgChev" presStyleLbl="node1" presStyleIdx="4" presStyleCnt="5"/>
      <dgm:spPr>
        <a:solidFill>
          <a:schemeClr val="accent3"/>
        </a:solidFill>
        <a:ln>
          <a:solidFill>
            <a:schemeClr val="accent3"/>
          </a:solidFill>
        </a:ln>
      </dgm:spPr>
    </dgm:pt>
    <dgm:pt modelId="{ACDE572B-F6FC-452A-B5A1-FB93FF4EEB09}" type="pres">
      <dgm:prSet presAssocID="{502D8000-B6A1-4A2A-9FDF-E86426333E17}" presName="txNode" presStyleLbl="fgAcc1" presStyleIdx="4" presStyleCnt="5">
        <dgm:presLayoutVars>
          <dgm:bulletEnabled val="1"/>
        </dgm:presLayoutVars>
      </dgm:prSet>
      <dgm:spPr/>
      <dgm:t>
        <a:bodyPr/>
        <a:lstStyle/>
        <a:p>
          <a:endParaRPr lang="en-US"/>
        </a:p>
      </dgm:t>
    </dgm:pt>
  </dgm:ptLst>
  <dgm:cxnLst>
    <dgm:cxn modelId="{80EAF630-16E7-4C4B-A2D2-697DF213003C}" type="presOf" srcId="{F5D34150-7716-49B3-AEB8-2665A83A7A92}" destId="{6472F58F-6B7A-4F6F-92D9-CF2909111741}" srcOrd="0" destOrd="0" presId="urn:microsoft.com/office/officeart/2005/8/layout/chevronAccent+Icon"/>
    <dgm:cxn modelId="{CC22B565-B434-43F5-B7F1-9E012891F081}" srcId="{C488C8E5-BCED-4377-81CA-00844A288080}" destId="{F5D34150-7716-49B3-AEB8-2665A83A7A92}" srcOrd="2" destOrd="0" parTransId="{94286330-B3E9-4206-A56A-020F7EF59908}" sibTransId="{2FC4BFFC-CE62-401C-B5FB-CC08BC9AEDDF}"/>
    <dgm:cxn modelId="{7AAB2BAB-5991-4A70-813B-B7553914744C}" type="presOf" srcId="{4EEFCE91-4701-41AA-8493-69F1C044DEDE}" destId="{06BAE597-86C9-4051-96D2-6E151B2F2154}" srcOrd="0" destOrd="0" presId="urn:microsoft.com/office/officeart/2005/8/layout/chevronAccent+Icon"/>
    <dgm:cxn modelId="{70ACB271-E100-472A-ADBB-374FE5E84172}" srcId="{C488C8E5-BCED-4377-81CA-00844A288080}" destId="{33558AD8-C638-4426-B9CD-7C8E592380F6}" srcOrd="1" destOrd="0" parTransId="{1EF42B58-C29B-4B3F-B368-13F5FB8A218A}" sibTransId="{25B67121-5C3A-47EC-B0F8-9AF0A24EEFD8}"/>
    <dgm:cxn modelId="{FC072C47-1289-48BF-9F14-4E8D6497A22A}" srcId="{C488C8E5-BCED-4377-81CA-00844A288080}" destId="{502D8000-B6A1-4A2A-9FDF-E86426333E17}" srcOrd="4" destOrd="0" parTransId="{D197AC1F-6845-4EBF-8E4E-FA4225A6D2CE}" sibTransId="{361A7C44-C8C4-4AE1-82E7-63B023950795}"/>
    <dgm:cxn modelId="{361C4D4B-7FB8-4CA8-9D81-FE72E3648E9C}" type="presOf" srcId="{F97D0F40-5A47-4ACD-8EC3-4E85D9A16193}" destId="{2933A161-86E7-4557-B281-A1CD59173739}" srcOrd="0" destOrd="0" presId="urn:microsoft.com/office/officeart/2005/8/layout/chevronAccent+Icon"/>
    <dgm:cxn modelId="{12ACCBCC-F5B6-41EF-97BE-C7BFA0114831}" type="presOf" srcId="{502D8000-B6A1-4A2A-9FDF-E86426333E17}" destId="{ACDE572B-F6FC-452A-B5A1-FB93FF4EEB09}" srcOrd="0" destOrd="0" presId="urn:microsoft.com/office/officeart/2005/8/layout/chevronAccent+Icon"/>
    <dgm:cxn modelId="{14EC14BA-BC71-4287-B894-024870E81169}" type="presOf" srcId="{C488C8E5-BCED-4377-81CA-00844A288080}" destId="{DB492098-1EC1-402E-B8F8-623CB20210B4}" srcOrd="0" destOrd="0" presId="urn:microsoft.com/office/officeart/2005/8/layout/chevronAccent+Icon"/>
    <dgm:cxn modelId="{E8157525-C278-41B6-AB36-55E8670E4F2C}" srcId="{C488C8E5-BCED-4377-81CA-00844A288080}" destId="{4EEFCE91-4701-41AA-8493-69F1C044DEDE}" srcOrd="3" destOrd="0" parTransId="{6210C479-3D15-41A3-AB05-BFFBACD433A1}" sibTransId="{81AD327B-F204-4170-9306-CEC6DE60B5A2}"/>
    <dgm:cxn modelId="{039846C4-14CE-4D17-A0BA-3798E9449D2D}" srcId="{C488C8E5-BCED-4377-81CA-00844A288080}" destId="{F97D0F40-5A47-4ACD-8EC3-4E85D9A16193}" srcOrd="0" destOrd="0" parTransId="{8021D8AC-19F0-4FFA-8FED-77D1FFFC2944}" sibTransId="{77040838-7B9D-4048-8EDA-1486E9CD896A}"/>
    <dgm:cxn modelId="{23481D43-EB36-4D28-993A-3FDED53C345D}" type="presOf" srcId="{33558AD8-C638-4426-B9CD-7C8E592380F6}" destId="{30934C6F-E3A5-4146-A0B8-D15580DF343B}" srcOrd="0" destOrd="0" presId="urn:microsoft.com/office/officeart/2005/8/layout/chevronAccent+Icon"/>
    <dgm:cxn modelId="{CBE8902C-DF0B-40F2-AC92-0AD90A4200EE}" type="presParOf" srcId="{DB492098-1EC1-402E-B8F8-623CB20210B4}" destId="{39ADAD80-3425-4747-B9A7-DBA9E4486AF8}" srcOrd="0" destOrd="0" presId="urn:microsoft.com/office/officeart/2005/8/layout/chevronAccent+Icon"/>
    <dgm:cxn modelId="{238EF281-72CD-41E0-906D-862A357F7EDF}" type="presParOf" srcId="{39ADAD80-3425-4747-B9A7-DBA9E4486AF8}" destId="{A224DADD-AAB6-48CA-91CD-6483492C1CBB}" srcOrd="0" destOrd="0" presId="urn:microsoft.com/office/officeart/2005/8/layout/chevronAccent+Icon"/>
    <dgm:cxn modelId="{48583D5B-B8E6-4FFF-9CA1-27545B0031AF}" type="presParOf" srcId="{39ADAD80-3425-4747-B9A7-DBA9E4486AF8}" destId="{2933A161-86E7-4557-B281-A1CD59173739}" srcOrd="1" destOrd="0" presId="urn:microsoft.com/office/officeart/2005/8/layout/chevronAccent+Icon"/>
    <dgm:cxn modelId="{FC616347-1474-4F43-AE58-55A80861873D}" type="presParOf" srcId="{DB492098-1EC1-402E-B8F8-623CB20210B4}" destId="{D25AD28E-C96C-490B-9DED-E0B8163ECC5C}" srcOrd="1" destOrd="0" presId="urn:microsoft.com/office/officeart/2005/8/layout/chevronAccent+Icon"/>
    <dgm:cxn modelId="{1EEFB35B-07BB-493D-A164-1ADEB9D1862B}" type="presParOf" srcId="{DB492098-1EC1-402E-B8F8-623CB20210B4}" destId="{2CC98C0A-F432-4A28-9D6F-8C8AD14C9936}" srcOrd="2" destOrd="0" presId="urn:microsoft.com/office/officeart/2005/8/layout/chevronAccent+Icon"/>
    <dgm:cxn modelId="{5CE3E18C-B6C3-401A-99E7-264486B0B733}" type="presParOf" srcId="{2CC98C0A-F432-4A28-9D6F-8C8AD14C9936}" destId="{E67E8943-1EC2-4E4C-8B99-E4F7B41BF942}" srcOrd="0" destOrd="0" presId="urn:microsoft.com/office/officeart/2005/8/layout/chevronAccent+Icon"/>
    <dgm:cxn modelId="{0C5BD009-A3D2-4424-B7C2-85E48477E6F6}" type="presParOf" srcId="{2CC98C0A-F432-4A28-9D6F-8C8AD14C9936}" destId="{30934C6F-E3A5-4146-A0B8-D15580DF343B}" srcOrd="1" destOrd="0" presId="urn:microsoft.com/office/officeart/2005/8/layout/chevronAccent+Icon"/>
    <dgm:cxn modelId="{36E5FA7C-BFAC-499C-9B4D-D541DD1B7C35}" type="presParOf" srcId="{DB492098-1EC1-402E-B8F8-623CB20210B4}" destId="{D6B14C4F-AA8D-4B00-A5EA-127E1D2155AF}" srcOrd="3" destOrd="0" presId="urn:microsoft.com/office/officeart/2005/8/layout/chevronAccent+Icon"/>
    <dgm:cxn modelId="{41AF4BDC-1B50-44D3-8859-733F3897FA0F}" type="presParOf" srcId="{DB492098-1EC1-402E-B8F8-623CB20210B4}" destId="{52FB2BE8-670F-4443-97DC-BD1000E1183D}" srcOrd="4" destOrd="0" presId="urn:microsoft.com/office/officeart/2005/8/layout/chevronAccent+Icon"/>
    <dgm:cxn modelId="{EBDE7599-1763-4E43-9076-CC29BF0C547E}" type="presParOf" srcId="{52FB2BE8-670F-4443-97DC-BD1000E1183D}" destId="{03875E23-4125-4908-8A88-CB557E003D00}" srcOrd="0" destOrd="0" presId="urn:microsoft.com/office/officeart/2005/8/layout/chevronAccent+Icon"/>
    <dgm:cxn modelId="{E3E20FD2-FCC3-43BD-B3B7-25BC663FAF2C}" type="presParOf" srcId="{52FB2BE8-670F-4443-97DC-BD1000E1183D}" destId="{6472F58F-6B7A-4F6F-92D9-CF2909111741}" srcOrd="1" destOrd="0" presId="urn:microsoft.com/office/officeart/2005/8/layout/chevronAccent+Icon"/>
    <dgm:cxn modelId="{AE7C34F1-678B-468E-9629-036AAC7413D7}" type="presParOf" srcId="{DB492098-1EC1-402E-B8F8-623CB20210B4}" destId="{A3770697-3BCB-408B-BCF0-5AC82B24C7B5}" srcOrd="5" destOrd="0" presId="urn:microsoft.com/office/officeart/2005/8/layout/chevronAccent+Icon"/>
    <dgm:cxn modelId="{D0F0D795-2801-4AC5-B2D0-5B0063B46316}" type="presParOf" srcId="{DB492098-1EC1-402E-B8F8-623CB20210B4}" destId="{E04A1384-F80B-4CB0-9996-A537AB9004FF}" srcOrd="6" destOrd="0" presId="urn:microsoft.com/office/officeart/2005/8/layout/chevronAccent+Icon"/>
    <dgm:cxn modelId="{8CAA857B-E14D-4EDA-BF94-7A5B47D733DC}" type="presParOf" srcId="{E04A1384-F80B-4CB0-9996-A537AB9004FF}" destId="{D44D51BE-1A45-448D-B8D6-78DFF53C5C18}" srcOrd="0" destOrd="0" presId="urn:microsoft.com/office/officeart/2005/8/layout/chevronAccent+Icon"/>
    <dgm:cxn modelId="{5586517C-D544-498E-B80C-4A82996DE362}" type="presParOf" srcId="{E04A1384-F80B-4CB0-9996-A537AB9004FF}" destId="{06BAE597-86C9-4051-96D2-6E151B2F2154}" srcOrd="1" destOrd="0" presId="urn:microsoft.com/office/officeart/2005/8/layout/chevronAccent+Icon"/>
    <dgm:cxn modelId="{8B8FE080-A8EA-4FC4-AD12-2EA3E15FD50C}" type="presParOf" srcId="{DB492098-1EC1-402E-B8F8-623CB20210B4}" destId="{74604017-DC4B-4EAC-9F1D-A3B65FCC4BA8}" srcOrd="7" destOrd="0" presId="urn:microsoft.com/office/officeart/2005/8/layout/chevronAccent+Icon"/>
    <dgm:cxn modelId="{1B92217B-EC92-4C10-966D-A20749523E9D}" type="presParOf" srcId="{DB492098-1EC1-402E-B8F8-623CB20210B4}" destId="{E029B92D-AD8F-4E97-88C7-0CA9D645B58C}" srcOrd="8" destOrd="0" presId="urn:microsoft.com/office/officeart/2005/8/layout/chevronAccent+Icon"/>
    <dgm:cxn modelId="{66053B55-00FE-4152-B21B-DB3607F97614}" type="presParOf" srcId="{E029B92D-AD8F-4E97-88C7-0CA9D645B58C}" destId="{3BBA5A1D-60E6-4DAD-9463-3F9BA44A817F}" srcOrd="0" destOrd="0" presId="urn:microsoft.com/office/officeart/2005/8/layout/chevronAccent+Icon"/>
    <dgm:cxn modelId="{D387FA3B-DCCE-4897-954F-358B1FDFCACB}" type="presParOf" srcId="{E029B92D-AD8F-4E97-88C7-0CA9D645B58C}" destId="{ACDE572B-F6FC-452A-B5A1-FB93FF4EEB09}"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4DADD-AAB6-48CA-91CD-6483492C1CBB}">
      <dsp:nvSpPr>
        <dsp:cNvPr id="0" name=""/>
        <dsp:cNvSpPr/>
      </dsp:nvSpPr>
      <dsp:spPr>
        <a:xfrm>
          <a:off x="1828" y="2035048"/>
          <a:ext cx="2047067" cy="790167"/>
        </a:xfrm>
        <a:prstGeom prst="chevron">
          <a:avLst>
            <a:gd name="adj" fmla="val 40000"/>
          </a:avLst>
        </a:prstGeom>
        <a:solidFill>
          <a:schemeClr val="accent3"/>
        </a:solidFill>
        <a:ln w="15875" cap="rnd"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sp>
    <dsp:sp modelId="{2933A161-86E7-4557-B281-A1CD59173739}">
      <dsp:nvSpPr>
        <dsp:cNvPr id="0" name=""/>
        <dsp:cNvSpPr/>
      </dsp:nvSpPr>
      <dsp:spPr>
        <a:xfrm>
          <a:off x="547713" y="2232590"/>
          <a:ext cx="1728634" cy="790167"/>
        </a:xfrm>
        <a:prstGeom prst="roundRect">
          <a:avLst>
            <a:gd name="adj" fmla="val 10000"/>
          </a:avLst>
        </a:prstGeom>
        <a:solidFill>
          <a:schemeClr val="lt1">
            <a:alpha val="90000"/>
            <a:hueOff val="0"/>
            <a:satOff val="0"/>
            <a:lumOff val="0"/>
            <a:alphaOff val="0"/>
          </a:schemeClr>
        </a:solidFill>
        <a:ln w="15875" cap="rnd" cmpd="sng" algn="ctr">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a:t>“</a:t>
          </a:r>
          <a:r>
            <a:rPr lang="en-US" sz="1500" b="1" kern="1200" dirty="0"/>
            <a:t>File.extension” + Password</a:t>
          </a:r>
        </a:p>
      </dsp:txBody>
      <dsp:txXfrm>
        <a:off x="570856" y="2255733"/>
        <a:ext cx="1682348" cy="743881"/>
      </dsp:txXfrm>
    </dsp:sp>
    <dsp:sp modelId="{E67E8943-1EC2-4E4C-8B99-E4F7B41BF942}">
      <dsp:nvSpPr>
        <dsp:cNvPr id="0" name=""/>
        <dsp:cNvSpPr/>
      </dsp:nvSpPr>
      <dsp:spPr>
        <a:xfrm>
          <a:off x="2340034" y="2035048"/>
          <a:ext cx="2047067" cy="790167"/>
        </a:xfrm>
        <a:prstGeom prst="chevron">
          <a:avLst>
            <a:gd name="adj" fmla="val 4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934C6F-E3A5-4146-A0B8-D15580DF343B}">
      <dsp:nvSpPr>
        <dsp:cNvPr id="0" name=""/>
        <dsp:cNvSpPr/>
      </dsp:nvSpPr>
      <dsp:spPr>
        <a:xfrm>
          <a:off x="2885918" y="2232590"/>
          <a:ext cx="1728634" cy="79016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a:t>Deniability</a:t>
          </a:r>
        </a:p>
        <a:p>
          <a:pPr lvl="0" algn="ctr" defTabSz="711200">
            <a:lnSpc>
              <a:spcPct val="90000"/>
            </a:lnSpc>
            <a:spcBef>
              <a:spcPct val="0"/>
            </a:spcBef>
            <a:spcAft>
              <a:spcPct val="35000"/>
            </a:spcAft>
          </a:pPr>
          <a:r>
            <a:rPr lang="en-US" sz="1600" b="1" kern="1200" dirty="0"/>
            <a:t>+PASSWORD</a:t>
          </a:r>
        </a:p>
      </dsp:txBody>
      <dsp:txXfrm>
        <a:off x="2909061" y="2255733"/>
        <a:ext cx="1682348" cy="743881"/>
      </dsp:txXfrm>
    </dsp:sp>
    <dsp:sp modelId="{03875E23-4125-4908-8A88-CB557E003D00}">
      <dsp:nvSpPr>
        <dsp:cNvPr id="0" name=""/>
        <dsp:cNvSpPr/>
      </dsp:nvSpPr>
      <dsp:spPr>
        <a:xfrm>
          <a:off x="4678239" y="2035048"/>
          <a:ext cx="2047067" cy="790167"/>
        </a:xfrm>
        <a:prstGeom prst="chevron">
          <a:avLst>
            <a:gd name="adj" fmla="val 4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2F58F-6B7A-4F6F-92D9-CF2909111741}">
      <dsp:nvSpPr>
        <dsp:cNvPr id="0" name=""/>
        <dsp:cNvSpPr/>
      </dsp:nvSpPr>
      <dsp:spPr>
        <a:xfrm>
          <a:off x="5224124" y="2232590"/>
          <a:ext cx="1728634" cy="79016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a:t>Encryption</a:t>
          </a:r>
        </a:p>
        <a:p>
          <a:pPr lvl="0" algn="ctr" defTabSz="711200">
            <a:lnSpc>
              <a:spcPct val="90000"/>
            </a:lnSpc>
            <a:spcBef>
              <a:spcPct val="0"/>
            </a:spcBef>
            <a:spcAft>
              <a:spcPct val="35000"/>
            </a:spcAft>
          </a:pPr>
          <a:r>
            <a:rPr lang="en-US" sz="1600" kern="1200" dirty="0"/>
            <a:t>AES CTR 128</a:t>
          </a:r>
        </a:p>
      </dsp:txBody>
      <dsp:txXfrm>
        <a:off x="5247267" y="2255733"/>
        <a:ext cx="1682348" cy="743881"/>
      </dsp:txXfrm>
    </dsp:sp>
    <dsp:sp modelId="{D44D51BE-1A45-448D-B8D6-78DFF53C5C18}">
      <dsp:nvSpPr>
        <dsp:cNvPr id="0" name=""/>
        <dsp:cNvSpPr/>
      </dsp:nvSpPr>
      <dsp:spPr>
        <a:xfrm>
          <a:off x="7016445" y="2035048"/>
          <a:ext cx="2047067" cy="790167"/>
        </a:xfrm>
        <a:prstGeom prst="chevron">
          <a:avLst>
            <a:gd name="adj" fmla="val 4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AE597-86C9-4051-96D2-6E151B2F2154}">
      <dsp:nvSpPr>
        <dsp:cNvPr id="0" name=""/>
        <dsp:cNvSpPr/>
      </dsp:nvSpPr>
      <dsp:spPr>
        <a:xfrm>
          <a:off x="7590316" y="2223258"/>
          <a:ext cx="1728634" cy="79016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a:t>Hashing</a:t>
          </a:r>
        </a:p>
        <a:p>
          <a:pPr lvl="0" algn="ctr" defTabSz="711200">
            <a:lnSpc>
              <a:spcPct val="90000"/>
            </a:lnSpc>
            <a:spcBef>
              <a:spcPct val="0"/>
            </a:spcBef>
            <a:spcAft>
              <a:spcPct val="35000"/>
            </a:spcAft>
          </a:pPr>
          <a:r>
            <a:rPr lang="en-US" sz="1600" kern="1200" dirty="0"/>
            <a:t>Keyed HMAC SHA 256</a:t>
          </a:r>
        </a:p>
      </dsp:txBody>
      <dsp:txXfrm>
        <a:off x="7613459" y="2246401"/>
        <a:ext cx="1682348" cy="743881"/>
      </dsp:txXfrm>
    </dsp:sp>
    <dsp:sp modelId="{3BBA5A1D-60E6-4DAD-9463-3F9BA44A817F}">
      <dsp:nvSpPr>
        <dsp:cNvPr id="0" name=""/>
        <dsp:cNvSpPr/>
      </dsp:nvSpPr>
      <dsp:spPr>
        <a:xfrm>
          <a:off x="9354651" y="2035048"/>
          <a:ext cx="2047067" cy="790167"/>
        </a:xfrm>
        <a:prstGeom prst="chevron">
          <a:avLst>
            <a:gd name="adj" fmla="val 40000"/>
          </a:avLst>
        </a:prstGeom>
        <a:solidFill>
          <a:schemeClr val="accent6"/>
        </a:solidFill>
        <a:ln w="15875" cap="rnd"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sp>
    <dsp:sp modelId="{ACDE572B-F6FC-452A-B5A1-FB93FF4EEB09}">
      <dsp:nvSpPr>
        <dsp:cNvPr id="0" name=""/>
        <dsp:cNvSpPr/>
      </dsp:nvSpPr>
      <dsp:spPr>
        <a:xfrm>
          <a:off x="9900535" y="2232590"/>
          <a:ext cx="1728634" cy="790167"/>
        </a:xfrm>
        <a:prstGeom prst="roundRect">
          <a:avLst>
            <a:gd name="adj" fmla="val 10000"/>
          </a:avLst>
        </a:prstGeom>
        <a:solidFill>
          <a:schemeClr val="lt1">
            <a:alpha val="90000"/>
            <a:hueOff val="0"/>
            <a:satOff val="0"/>
            <a:lumOff val="0"/>
            <a:alphaOff val="0"/>
          </a:schemeClr>
        </a:solidFill>
        <a:ln w="15875" cap="rnd"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a:t> </a:t>
          </a:r>
          <a:r>
            <a:rPr lang="en-US" sz="1200" b="1" kern="1200" dirty="0"/>
            <a:t>Encryted.txt</a:t>
          </a:r>
        </a:p>
        <a:p>
          <a:pPr lvl="0" algn="ctr" defTabSz="355600">
            <a:lnSpc>
              <a:spcPct val="90000"/>
            </a:lnSpc>
            <a:spcBef>
              <a:spcPct val="0"/>
            </a:spcBef>
            <a:spcAft>
              <a:spcPct val="35000"/>
            </a:spcAft>
          </a:pPr>
          <a:r>
            <a:rPr lang="en-US" sz="1200" b="1" kern="1200" dirty="0"/>
            <a:t>(Contains the original file at random location)</a:t>
          </a:r>
        </a:p>
      </dsp:txBody>
      <dsp:txXfrm>
        <a:off x="9923678" y="2255733"/>
        <a:ext cx="1682348" cy="7438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4DADD-AAB6-48CA-91CD-6483492C1CBB}">
      <dsp:nvSpPr>
        <dsp:cNvPr id="0" name=""/>
        <dsp:cNvSpPr/>
      </dsp:nvSpPr>
      <dsp:spPr>
        <a:xfrm>
          <a:off x="1842" y="1764988"/>
          <a:ext cx="2062941" cy="796295"/>
        </a:xfrm>
        <a:prstGeom prst="chevron">
          <a:avLst>
            <a:gd name="adj" fmla="val 40000"/>
          </a:avLst>
        </a:prstGeom>
        <a:solidFill>
          <a:schemeClr val="accent6"/>
        </a:solidFill>
        <a:ln w="15875" cap="rnd"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sp>
    <dsp:sp modelId="{2933A161-86E7-4557-B281-A1CD59173739}">
      <dsp:nvSpPr>
        <dsp:cNvPr id="0" name=""/>
        <dsp:cNvSpPr/>
      </dsp:nvSpPr>
      <dsp:spPr>
        <a:xfrm>
          <a:off x="551960" y="1964062"/>
          <a:ext cx="1742039" cy="796295"/>
        </a:xfrm>
        <a:prstGeom prst="roundRect">
          <a:avLst>
            <a:gd name="adj" fmla="val 10000"/>
          </a:avLst>
        </a:prstGeom>
        <a:solidFill>
          <a:schemeClr val="lt1">
            <a:alpha val="90000"/>
            <a:hueOff val="0"/>
            <a:satOff val="0"/>
            <a:lumOff val="0"/>
            <a:alphaOff val="0"/>
          </a:schemeClr>
        </a:solidFill>
        <a:ln w="15875" cap="rnd"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a:t>Password + Encrypted Text</a:t>
          </a:r>
        </a:p>
      </dsp:txBody>
      <dsp:txXfrm>
        <a:off x="575283" y="1987385"/>
        <a:ext cx="1695393" cy="749649"/>
      </dsp:txXfrm>
    </dsp:sp>
    <dsp:sp modelId="{E67E8943-1EC2-4E4C-8B99-E4F7B41BF942}">
      <dsp:nvSpPr>
        <dsp:cNvPr id="0" name=""/>
        <dsp:cNvSpPr/>
      </dsp:nvSpPr>
      <dsp:spPr>
        <a:xfrm>
          <a:off x="2358180" y="1764988"/>
          <a:ext cx="2062941" cy="796295"/>
        </a:xfrm>
        <a:prstGeom prst="chevron">
          <a:avLst>
            <a:gd name="adj" fmla="val 4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934C6F-E3A5-4146-A0B8-D15580DF343B}">
      <dsp:nvSpPr>
        <dsp:cNvPr id="0" name=""/>
        <dsp:cNvSpPr/>
      </dsp:nvSpPr>
      <dsp:spPr>
        <a:xfrm>
          <a:off x="2908298" y="1964062"/>
          <a:ext cx="1742039" cy="79629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a:t>Hash</a:t>
          </a:r>
          <a:r>
            <a:rPr lang="en-US" sz="1300" b="1" kern="1200" baseline="0" dirty="0"/>
            <a:t> the cipher text with password</a:t>
          </a:r>
          <a:endParaRPr lang="en-US" sz="1300" b="1" kern="1200" dirty="0"/>
        </a:p>
      </dsp:txBody>
      <dsp:txXfrm>
        <a:off x="2931621" y="1987385"/>
        <a:ext cx="1695393" cy="749649"/>
      </dsp:txXfrm>
    </dsp:sp>
    <dsp:sp modelId="{03875E23-4125-4908-8A88-CB557E003D00}">
      <dsp:nvSpPr>
        <dsp:cNvPr id="0" name=""/>
        <dsp:cNvSpPr/>
      </dsp:nvSpPr>
      <dsp:spPr>
        <a:xfrm>
          <a:off x="4714518" y="1764988"/>
          <a:ext cx="2062941" cy="796295"/>
        </a:xfrm>
        <a:prstGeom prst="chevron">
          <a:avLst>
            <a:gd name="adj" fmla="val 4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2F58F-6B7A-4F6F-92D9-CF2909111741}">
      <dsp:nvSpPr>
        <dsp:cNvPr id="0" name=""/>
        <dsp:cNvSpPr/>
      </dsp:nvSpPr>
      <dsp:spPr>
        <a:xfrm>
          <a:off x="5217984" y="1964062"/>
          <a:ext cx="1742039" cy="79629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a:t>Match</a:t>
          </a:r>
          <a:r>
            <a:rPr lang="en-US" sz="1300" b="1" kern="1200" baseline="0" dirty="0"/>
            <a:t> New Hash with Header Hashes</a:t>
          </a:r>
          <a:endParaRPr lang="en-US" sz="1300" b="1" kern="1200" dirty="0"/>
        </a:p>
      </dsp:txBody>
      <dsp:txXfrm>
        <a:off x="5241307" y="1987385"/>
        <a:ext cx="1695393" cy="749649"/>
      </dsp:txXfrm>
    </dsp:sp>
    <dsp:sp modelId="{D44D51BE-1A45-448D-B8D6-78DFF53C5C18}">
      <dsp:nvSpPr>
        <dsp:cNvPr id="0" name=""/>
        <dsp:cNvSpPr/>
      </dsp:nvSpPr>
      <dsp:spPr>
        <a:xfrm>
          <a:off x="7070856" y="1764988"/>
          <a:ext cx="2062941" cy="796295"/>
        </a:xfrm>
        <a:prstGeom prst="chevron">
          <a:avLst>
            <a:gd name="adj" fmla="val 4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AE597-86C9-4051-96D2-6E151B2F2154}">
      <dsp:nvSpPr>
        <dsp:cNvPr id="0" name=""/>
        <dsp:cNvSpPr/>
      </dsp:nvSpPr>
      <dsp:spPr>
        <a:xfrm>
          <a:off x="7620973" y="1964062"/>
          <a:ext cx="1742039" cy="79629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a:t>If</a:t>
          </a:r>
          <a:r>
            <a:rPr lang="en-US" sz="1300" b="1" kern="1200" baseline="0" dirty="0"/>
            <a:t> “match”… Decrypt</a:t>
          </a:r>
          <a:endParaRPr lang="en-US" sz="1300" b="1" kern="1200" dirty="0"/>
        </a:p>
      </dsp:txBody>
      <dsp:txXfrm>
        <a:off x="7644296" y="1987385"/>
        <a:ext cx="1695393" cy="749649"/>
      </dsp:txXfrm>
    </dsp:sp>
    <dsp:sp modelId="{3BBA5A1D-60E6-4DAD-9463-3F9BA44A817F}">
      <dsp:nvSpPr>
        <dsp:cNvPr id="0" name=""/>
        <dsp:cNvSpPr/>
      </dsp:nvSpPr>
      <dsp:spPr>
        <a:xfrm>
          <a:off x="9427193" y="1764988"/>
          <a:ext cx="2062941" cy="796295"/>
        </a:xfrm>
        <a:prstGeom prst="chevron">
          <a:avLst>
            <a:gd name="adj" fmla="val 40000"/>
          </a:avLst>
        </a:prstGeom>
        <a:solidFill>
          <a:schemeClr val="accent3"/>
        </a:solidFill>
        <a:ln w="15875" cap="rnd"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sp>
    <dsp:sp modelId="{ACDE572B-F6FC-452A-B5A1-FB93FF4EEB09}">
      <dsp:nvSpPr>
        <dsp:cNvPr id="0" name=""/>
        <dsp:cNvSpPr/>
      </dsp:nvSpPr>
      <dsp:spPr>
        <a:xfrm>
          <a:off x="9977311" y="1964062"/>
          <a:ext cx="1742039" cy="796295"/>
        </a:xfrm>
        <a:prstGeom prst="roundRect">
          <a:avLst>
            <a:gd name="adj" fmla="val 10000"/>
          </a:avLst>
        </a:prstGeom>
        <a:solidFill>
          <a:schemeClr val="lt1">
            <a:alpha val="90000"/>
            <a:hueOff val="0"/>
            <a:satOff val="0"/>
            <a:lumOff val="0"/>
            <a:alphaOff val="0"/>
          </a:schemeClr>
        </a:solidFill>
        <a:ln w="15875" cap="rnd" cmpd="sng" algn="ctr">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0" kern="1200" dirty="0"/>
            <a:t> </a:t>
          </a:r>
          <a:r>
            <a:rPr lang="en-US" sz="1400" b="1" kern="1200" dirty="0"/>
            <a:t>“</a:t>
          </a:r>
          <a:r>
            <a:rPr lang="en-US" sz="1400" b="1" kern="1200" dirty="0" err="1"/>
            <a:t>Desiredfilename.extension</a:t>
          </a:r>
          <a:r>
            <a:rPr lang="en-US" sz="1400" b="1" kern="1200" dirty="0"/>
            <a:t>”</a:t>
          </a:r>
        </a:p>
      </dsp:txBody>
      <dsp:txXfrm>
        <a:off x="10000634" y="1987385"/>
        <a:ext cx="1695393" cy="7496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469429"/>
            <a:ext cx="7766936" cy="1039845"/>
          </a:xfrm>
        </p:spPr>
        <p:txBody>
          <a:bodyPr/>
          <a:lstStyle/>
          <a:p>
            <a:pPr algn="ctr"/>
            <a:r>
              <a:rPr lang="en-IN" dirty="0"/>
              <a:t>Project 2</a:t>
            </a:r>
          </a:p>
        </p:txBody>
      </p:sp>
      <p:sp>
        <p:nvSpPr>
          <p:cNvPr id="3" name="Subtitle 2"/>
          <p:cNvSpPr>
            <a:spLocks noGrp="1"/>
          </p:cNvSpPr>
          <p:nvPr>
            <p:ph type="subTitle" idx="1"/>
          </p:nvPr>
        </p:nvSpPr>
        <p:spPr>
          <a:xfrm>
            <a:off x="1412474" y="5007275"/>
            <a:ext cx="7766936" cy="1591684"/>
          </a:xfrm>
        </p:spPr>
        <p:txBody>
          <a:bodyPr>
            <a:normAutofit/>
          </a:bodyPr>
          <a:lstStyle/>
          <a:p>
            <a:pPr algn="ctr"/>
            <a:r>
              <a:rPr lang="en-IN" dirty="0"/>
              <a:t>Presented by:</a:t>
            </a:r>
          </a:p>
          <a:p>
            <a:pPr algn="ctr"/>
            <a:r>
              <a:rPr lang="en-IN" dirty="0"/>
              <a:t>Abhishek </a:t>
            </a:r>
            <a:r>
              <a:rPr lang="en-IN" dirty="0" err="1"/>
              <a:t>Ramchandran</a:t>
            </a:r>
            <a:r>
              <a:rPr lang="en-IN" dirty="0"/>
              <a:t> </a:t>
            </a:r>
          </a:p>
          <a:p>
            <a:pPr algn="ctr"/>
            <a:r>
              <a:rPr lang="en-IN" dirty="0"/>
              <a:t>Nikhil Reddy</a:t>
            </a:r>
          </a:p>
          <a:p>
            <a:pPr algn="ctr"/>
            <a:r>
              <a:rPr lang="en-IN" dirty="0"/>
              <a:t>Thomas Alexander </a:t>
            </a:r>
            <a:r>
              <a:rPr lang="en-IN" dirty="0" err="1"/>
              <a:t>Sellie</a:t>
            </a:r>
            <a:r>
              <a:rPr lang="en-IN" dirty="0"/>
              <a:t>-Lund</a:t>
            </a:r>
          </a:p>
        </p:txBody>
      </p:sp>
      <p:sp>
        <p:nvSpPr>
          <p:cNvPr id="5" name="Rectangle 4"/>
          <p:cNvSpPr/>
          <p:nvPr/>
        </p:nvSpPr>
        <p:spPr>
          <a:xfrm>
            <a:off x="3604799" y="3049221"/>
            <a:ext cx="3762568" cy="523220"/>
          </a:xfrm>
          <a:prstGeom prst="rect">
            <a:avLst/>
          </a:prstGeom>
          <a:noFill/>
        </p:spPr>
        <p:txBody>
          <a:bodyPr wrap="none" lIns="91440" tIns="45720" rIns="91440" bIns="45720">
            <a:spAutoFit/>
          </a:bodyPr>
          <a:lstStyle/>
          <a:p>
            <a:pPr algn="ctr"/>
            <a:r>
              <a:rPr lang="en-US" sz="2800" b="1" dirty="0">
                <a:ln w="0"/>
                <a:solidFill>
                  <a:schemeClr val="bg1"/>
                </a:solidFill>
                <a:effectLst>
                  <a:reflection blurRad="6350" stA="53000" endA="300" endPos="35500" dir="5400000" sy="-90000" algn="bl" rotWithShape="0"/>
                </a:effectLst>
              </a:rPr>
              <a:t>Deniable File System</a:t>
            </a:r>
            <a:endParaRPr lang="en-US" sz="2800" b="1" cap="none" spc="0" dirty="0">
              <a:ln w="0"/>
              <a:solidFill>
                <a:schemeClr val="bg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8965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7" name="Content Placeholder 3"/>
          <p:cNvPicPr>
            <a:picLocks noChangeAspect="1"/>
          </p:cNvPicPr>
          <p:nvPr/>
        </p:nvPicPr>
        <p:blipFill>
          <a:blip r:embed="rId2"/>
          <a:stretch>
            <a:fillRect/>
          </a:stretch>
        </p:blipFill>
        <p:spPr>
          <a:xfrm>
            <a:off x="514351" y="167951"/>
            <a:ext cx="11251551" cy="4674637"/>
          </a:xfrm>
          <a:prstGeom prst="roundRect">
            <a:avLst>
              <a:gd name="adj" fmla="val 3876"/>
            </a:avLst>
          </a:prstGeom>
          <a:ln>
            <a:solidFill>
              <a:schemeClr val="accent1"/>
            </a:solidFill>
          </a:ln>
          <a:effectLst/>
        </p:spPr>
      </p:pic>
      <p:sp>
        <p:nvSpPr>
          <p:cNvPr id="2" name="Title 1"/>
          <p:cNvSpPr>
            <a:spLocks noGrp="1"/>
          </p:cNvSpPr>
          <p:nvPr>
            <p:ph type="title"/>
          </p:nvPr>
        </p:nvSpPr>
        <p:spPr>
          <a:xfrm>
            <a:off x="451513" y="5176569"/>
            <a:ext cx="4589009" cy="970450"/>
          </a:xfrm>
        </p:spPr>
        <p:txBody>
          <a:bodyPr anchor="ctr">
            <a:normAutofit/>
          </a:bodyPr>
          <a:lstStyle/>
          <a:p>
            <a:r>
              <a:rPr lang="en-IN" sz="2400"/>
              <a:t>Functionality contd.</a:t>
            </a:r>
          </a:p>
        </p:txBody>
      </p:sp>
      <p:sp>
        <p:nvSpPr>
          <p:cNvPr id="19" name="Content Placeholder 8"/>
          <p:cNvSpPr>
            <a:spLocks noGrp="1"/>
          </p:cNvSpPr>
          <p:nvPr>
            <p:ph idx="1"/>
          </p:nvPr>
        </p:nvSpPr>
        <p:spPr>
          <a:xfrm>
            <a:off x="5344886" y="5176569"/>
            <a:ext cx="6028400" cy="970450"/>
          </a:xfrm>
        </p:spPr>
        <p:txBody>
          <a:bodyPr>
            <a:normAutofit/>
          </a:bodyPr>
          <a:lstStyle/>
          <a:p>
            <a:r>
              <a:rPr lang="en-US" sz="1600" dirty="0">
                <a:solidFill>
                  <a:srgbClr val="FEFEFE"/>
                </a:solidFill>
              </a:rPr>
              <a:t>Try Uploading the .zip to GMAIL… </a:t>
            </a:r>
            <a:r>
              <a:rPr lang="en-US" sz="1600" dirty="0">
                <a:solidFill>
                  <a:srgbClr val="FEFEFE"/>
                </a:solidFill>
                <a:sym typeface="Wingdings" panose="05000000000000000000" pitchFamily="2" charset="2"/>
              </a:rPr>
              <a:t></a:t>
            </a:r>
            <a:endParaRPr lang="en-US" sz="1600" dirty="0">
              <a:solidFill>
                <a:srgbClr val="FEFEFE"/>
              </a:solidFill>
            </a:endParaRPr>
          </a:p>
        </p:txBody>
      </p:sp>
    </p:spTree>
    <p:extLst>
      <p:ext uri="{BB962C8B-B14F-4D97-AF65-F5344CB8AC3E}">
        <p14:creationId xmlns:p14="http://schemas.microsoft.com/office/powerpoint/2010/main" val="329870484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7" name="Content Placeholder 3"/>
          <p:cNvPicPr>
            <a:picLocks noChangeAspect="1"/>
          </p:cNvPicPr>
          <p:nvPr/>
        </p:nvPicPr>
        <p:blipFill>
          <a:blip r:embed="rId2"/>
          <a:stretch>
            <a:fillRect/>
          </a:stretch>
        </p:blipFill>
        <p:spPr>
          <a:xfrm>
            <a:off x="233265" y="177281"/>
            <a:ext cx="11765902" cy="4562669"/>
          </a:xfrm>
          <a:prstGeom prst="roundRect">
            <a:avLst>
              <a:gd name="adj" fmla="val 3876"/>
            </a:avLst>
          </a:prstGeom>
          <a:ln>
            <a:solidFill>
              <a:schemeClr val="accent1"/>
            </a:solidFill>
          </a:ln>
          <a:effectLst/>
        </p:spPr>
      </p:pic>
      <p:sp>
        <p:nvSpPr>
          <p:cNvPr id="2" name="Title 1"/>
          <p:cNvSpPr>
            <a:spLocks noGrp="1"/>
          </p:cNvSpPr>
          <p:nvPr>
            <p:ph type="title"/>
          </p:nvPr>
        </p:nvSpPr>
        <p:spPr>
          <a:xfrm>
            <a:off x="451513" y="5176569"/>
            <a:ext cx="4589009" cy="970450"/>
          </a:xfrm>
        </p:spPr>
        <p:txBody>
          <a:bodyPr anchor="ctr">
            <a:normAutofit/>
          </a:bodyPr>
          <a:lstStyle/>
          <a:p>
            <a:r>
              <a:rPr lang="en-IN" sz="2400"/>
              <a:t>Functionality contd.</a:t>
            </a:r>
          </a:p>
        </p:txBody>
      </p:sp>
      <p:sp>
        <p:nvSpPr>
          <p:cNvPr id="9" name="Content Placeholder 8"/>
          <p:cNvSpPr>
            <a:spLocks noGrp="1"/>
          </p:cNvSpPr>
          <p:nvPr>
            <p:ph idx="1"/>
          </p:nvPr>
        </p:nvSpPr>
        <p:spPr>
          <a:xfrm>
            <a:off x="5344886" y="5176569"/>
            <a:ext cx="6028400" cy="970450"/>
          </a:xfrm>
        </p:spPr>
        <p:txBody>
          <a:bodyPr>
            <a:normAutofit/>
          </a:bodyPr>
          <a:lstStyle/>
          <a:p>
            <a:r>
              <a:rPr lang="en-US" sz="1600" dirty="0">
                <a:solidFill>
                  <a:srgbClr val="FEFEFE"/>
                </a:solidFill>
              </a:rPr>
              <a:t>SOLUTION: Encrypt it using SNARLTAR!</a:t>
            </a:r>
          </a:p>
        </p:txBody>
      </p:sp>
    </p:spTree>
    <p:extLst>
      <p:ext uri="{BB962C8B-B14F-4D97-AF65-F5344CB8AC3E}">
        <p14:creationId xmlns:p14="http://schemas.microsoft.com/office/powerpoint/2010/main" val="127405362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7" name="Content Placeholder 3"/>
          <p:cNvPicPr>
            <a:picLocks noChangeAspect="1"/>
          </p:cNvPicPr>
          <p:nvPr/>
        </p:nvPicPr>
        <p:blipFill>
          <a:blip r:embed="rId2"/>
          <a:stretch>
            <a:fillRect/>
          </a:stretch>
        </p:blipFill>
        <p:spPr>
          <a:xfrm>
            <a:off x="223935" y="205273"/>
            <a:ext cx="11737910" cy="4599991"/>
          </a:xfrm>
          <a:prstGeom prst="roundRect">
            <a:avLst>
              <a:gd name="adj" fmla="val 3876"/>
            </a:avLst>
          </a:prstGeom>
          <a:ln>
            <a:solidFill>
              <a:schemeClr val="accent1"/>
            </a:solidFill>
          </a:ln>
          <a:effectLst/>
        </p:spPr>
      </p:pic>
      <p:sp>
        <p:nvSpPr>
          <p:cNvPr id="2" name="Title 1"/>
          <p:cNvSpPr>
            <a:spLocks noGrp="1"/>
          </p:cNvSpPr>
          <p:nvPr>
            <p:ph type="title"/>
          </p:nvPr>
        </p:nvSpPr>
        <p:spPr>
          <a:xfrm>
            <a:off x="451513" y="5176569"/>
            <a:ext cx="4589009" cy="970450"/>
          </a:xfrm>
        </p:spPr>
        <p:txBody>
          <a:bodyPr anchor="ctr">
            <a:normAutofit/>
          </a:bodyPr>
          <a:lstStyle/>
          <a:p>
            <a:r>
              <a:rPr lang="en-IN" sz="2400" dirty="0"/>
              <a:t>Functionality contd.</a:t>
            </a:r>
          </a:p>
        </p:txBody>
      </p:sp>
      <p:sp>
        <p:nvSpPr>
          <p:cNvPr id="9" name="Content Placeholder 8"/>
          <p:cNvSpPr>
            <a:spLocks noGrp="1"/>
          </p:cNvSpPr>
          <p:nvPr>
            <p:ph idx="1"/>
          </p:nvPr>
        </p:nvSpPr>
        <p:spPr>
          <a:xfrm>
            <a:off x="5344886" y="5176569"/>
            <a:ext cx="6028400" cy="970450"/>
          </a:xfrm>
        </p:spPr>
        <p:txBody>
          <a:bodyPr>
            <a:normAutofit/>
          </a:bodyPr>
          <a:lstStyle/>
          <a:p>
            <a:r>
              <a:rPr lang="en-US" sz="1600" dirty="0">
                <a:solidFill>
                  <a:srgbClr val="FEFEFE"/>
                </a:solidFill>
              </a:rPr>
              <a:t>SUCCESS!</a:t>
            </a:r>
          </a:p>
        </p:txBody>
      </p:sp>
    </p:spTree>
    <p:extLst>
      <p:ext uri="{BB962C8B-B14F-4D97-AF65-F5344CB8AC3E}">
        <p14:creationId xmlns:p14="http://schemas.microsoft.com/office/powerpoint/2010/main" val="300156157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7" name="Content Placeholder 3"/>
          <p:cNvPicPr>
            <a:picLocks noChangeAspect="1"/>
          </p:cNvPicPr>
          <p:nvPr/>
        </p:nvPicPr>
        <p:blipFill>
          <a:blip r:embed="rId2"/>
          <a:stretch>
            <a:fillRect/>
          </a:stretch>
        </p:blipFill>
        <p:spPr>
          <a:xfrm>
            <a:off x="531171" y="322532"/>
            <a:ext cx="11129658" cy="4349480"/>
          </a:xfrm>
          <a:prstGeom prst="roundRect">
            <a:avLst>
              <a:gd name="adj" fmla="val 3876"/>
            </a:avLst>
          </a:prstGeom>
          <a:ln>
            <a:solidFill>
              <a:schemeClr val="accent1"/>
            </a:solidFill>
          </a:ln>
          <a:effectLst/>
        </p:spPr>
      </p:pic>
      <p:sp>
        <p:nvSpPr>
          <p:cNvPr id="2" name="Title 1"/>
          <p:cNvSpPr>
            <a:spLocks noGrp="1"/>
          </p:cNvSpPr>
          <p:nvPr>
            <p:ph type="title"/>
          </p:nvPr>
        </p:nvSpPr>
        <p:spPr>
          <a:xfrm>
            <a:off x="451513" y="5176569"/>
            <a:ext cx="4589009" cy="970450"/>
          </a:xfrm>
        </p:spPr>
        <p:txBody>
          <a:bodyPr anchor="ctr">
            <a:normAutofit/>
          </a:bodyPr>
          <a:lstStyle/>
          <a:p>
            <a:r>
              <a:rPr lang="en-IN" sz="2400"/>
              <a:t>Functionality contd.</a:t>
            </a:r>
          </a:p>
        </p:txBody>
      </p:sp>
      <p:sp>
        <p:nvSpPr>
          <p:cNvPr id="9" name="Content Placeholder 8"/>
          <p:cNvSpPr>
            <a:spLocks noGrp="1"/>
          </p:cNvSpPr>
          <p:nvPr>
            <p:ph idx="1"/>
          </p:nvPr>
        </p:nvSpPr>
        <p:spPr>
          <a:xfrm>
            <a:off x="5344886" y="5176569"/>
            <a:ext cx="6028400" cy="970450"/>
          </a:xfrm>
        </p:spPr>
        <p:txBody>
          <a:bodyPr>
            <a:normAutofit/>
          </a:bodyPr>
          <a:lstStyle/>
          <a:p>
            <a:r>
              <a:rPr lang="en-US" sz="1600" dirty="0">
                <a:solidFill>
                  <a:srgbClr val="FEFEFE"/>
                </a:solidFill>
              </a:rPr>
              <a:t>AND YES! It is retrievable!</a:t>
            </a:r>
          </a:p>
        </p:txBody>
      </p:sp>
    </p:spTree>
    <p:extLst>
      <p:ext uri="{BB962C8B-B14F-4D97-AF65-F5344CB8AC3E}">
        <p14:creationId xmlns:p14="http://schemas.microsoft.com/office/powerpoint/2010/main" val="4186879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7" name="Content Placeholder 3"/>
          <p:cNvPicPr>
            <a:picLocks noChangeAspect="1"/>
          </p:cNvPicPr>
          <p:nvPr/>
        </p:nvPicPr>
        <p:blipFill>
          <a:blip r:embed="rId2"/>
          <a:stretch>
            <a:fillRect/>
          </a:stretch>
        </p:blipFill>
        <p:spPr>
          <a:xfrm>
            <a:off x="251927" y="186613"/>
            <a:ext cx="11728579" cy="4618652"/>
          </a:xfrm>
          <a:prstGeom prst="roundRect">
            <a:avLst>
              <a:gd name="adj" fmla="val 3876"/>
            </a:avLst>
          </a:prstGeom>
          <a:ln>
            <a:solidFill>
              <a:schemeClr val="accent1"/>
            </a:solidFill>
          </a:ln>
          <a:effectLst/>
        </p:spPr>
      </p:pic>
      <p:sp>
        <p:nvSpPr>
          <p:cNvPr id="2" name="Title 1"/>
          <p:cNvSpPr>
            <a:spLocks noGrp="1"/>
          </p:cNvSpPr>
          <p:nvPr>
            <p:ph type="title"/>
          </p:nvPr>
        </p:nvSpPr>
        <p:spPr>
          <a:xfrm>
            <a:off x="451513" y="5176569"/>
            <a:ext cx="4589009" cy="970450"/>
          </a:xfrm>
        </p:spPr>
        <p:txBody>
          <a:bodyPr anchor="ctr">
            <a:normAutofit/>
          </a:bodyPr>
          <a:lstStyle/>
          <a:p>
            <a:r>
              <a:rPr lang="en-IN" sz="2400"/>
              <a:t>Functionality contd.</a:t>
            </a:r>
          </a:p>
        </p:txBody>
      </p:sp>
      <p:sp>
        <p:nvSpPr>
          <p:cNvPr id="9" name="Content Placeholder 8"/>
          <p:cNvSpPr>
            <a:spLocks noGrp="1"/>
          </p:cNvSpPr>
          <p:nvPr>
            <p:ph idx="1"/>
          </p:nvPr>
        </p:nvSpPr>
        <p:spPr>
          <a:xfrm>
            <a:off x="5344886" y="5176569"/>
            <a:ext cx="6028400" cy="970450"/>
          </a:xfrm>
        </p:spPr>
        <p:txBody>
          <a:bodyPr>
            <a:normAutofit/>
          </a:bodyPr>
          <a:lstStyle/>
          <a:p>
            <a:r>
              <a:rPr lang="en-US" sz="1600" dirty="0">
                <a:solidFill>
                  <a:srgbClr val="FEFEFE"/>
                </a:solidFill>
              </a:rPr>
              <a:t>And it is Executable!</a:t>
            </a:r>
          </a:p>
        </p:txBody>
      </p:sp>
    </p:spTree>
    <p:extLst>
      <p:ext uri="{BB962C8B-B14F-4D97-AF65-F5344CB8AC3E}">
        <p14:creationId xmlns:p14="http://schemas.microsoft.com/office/powerpoint/2010/main" val="206088716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7" name="Content Placeholder 3"/>
          <p:cNvPicPr>
            <a:picLocks noChangeAspect="1"/>
          </p:cNvPicPr>
          <p:nvPr/>
        </p:nvPicPr>
        <p:blipFill>
          <a:blip r:embed="rId2"/>
          <a:stretch>
            <a:fillRect/>
          </a:stretch>
        </p:blipFill>
        <p:spPr>
          <a:xfrm>
            <a:off x="195943" y="195943"/>
            <a:ext cx="11775233" cy="4627983"/>
          </a:xfrm>
          <a:prstGeom prst="roundRect">
            <a:avLst>
              <a:gd name="adj" fmla="val 3876"/>
            </a:avLst>
          </a:prstGeom>
          <a:ln>
            <a:solidFill>
              <a:schemeClr val="accent1"/>
            </a:solidFill>
          </a:ln>
          <a:effectLst/>
        </p:spPr>
      </p:pic>
      <p:sp>
        <p:nvSpPr>
          <p:cNvPr id="2" name="Title 1"/>
          <p:cNvSpPr>
            <a:spLocks noGrp="1"/>
          </p:cNvSpPr>
          <p:nvPr>
            <p:ph type="title"/>
          </p:nvPr>
        </p:nvSpPr>
        <p:spPr>
          <a:xfrm>
            <a:off x="451513" y="5176569"/>
            <a:ext cx="4589009" cy="970450"/>
          </a:xfrm>
        </p:spPr>
        <p:txBody>
          <a:bodyPr anchor="ctr">
            <a:normAutofit/>
          </a:bodyPr>
          <a:lstStyle/>
          <a:p>
            <a:r>
              <a:rPr lang="en-IN" sz="2400" dirty="0"/>
              <a:t>Functionality contd.</a:t>
            </a:r>
          </a:p>
        </p:txBody>
      </p:sp>
      <p:sp>
        <p:nvSpPr>
          <p:cNvPr id="9" name="Content Placeholder 8"/>
          <p:cNvSpPr>
            <a:spLocks noGrp="1"/>
          </p:cNvSpPr>
          <p:nvPr>
            <p:ph idx="1"/>
          </p:nvPr>
        </p:nvSpPr>
        <p:spPr>
          <a:xfrm>
            <a:off x="5344886" y="5176569"/>
            <a:ext cx="6028400" cy="970450"/>
          </a:xfrm>
        </p:spPr>
        <p:txBody>
          <a:bodyPr>
            <a:normAutofit/>
          </a:bodyPr>
          <a:lstStyle/>
          <a:p>
            <a:r>
              <a:rPr lang="en-US" sz="1600" dirty="0">
                <a:solidFill>
                  <a:srgbClr val="FEFEFE"/>
                </a:solidFill>
              </a:rPr>
              <a:t>Try editing the file…</a:t>
            </a:r>
          </a:p>
        </p:txBody>
      </p:sp>
    </p:spTree>
    <p:extLst>
      <p:ext uri="{BB962C8B-B14F-4D97-AF65-F5344CB8AC3E}">
        <p14:creationId xmlns:p14="http://schemas.microsoft.com/office/powerpoint/2010/main" val="426412558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0" name="Content Placeholder 6"/>
          <p:cNvPicPr>
            <a:picLocks noChangeAspect="1"/>
          </p:cNvPicPr>
          <p:nvPr/>
        </p:nvPicPr>
        <p:blipFill>
          <a:blip r:embed="rId2"/>
          <a:stretch>
            <a:fillRect/>
          </a:stretch>
        </p:blipFill>
        <p:spPr>
          <a:xfrm>
            <a:off x="233265" y="158621"/>
            <a:ext cx="11784564" cy="4646644"/>
          </a:xfrm>
          <a:prstGeom prst="roundRect">
            <a:avLst>
              <a:gd name="adj" fmla="val 3876"/>
            </a:avLst>
          </a:prstGeom>
          <a:ln>
            <a:solidFill>
              <a:schemeClr val="accent1"/>
            </a:solidFill>
          </a:ln>
          <a:effectLst/>
        </p:spPr>
      </p:pic>
      <p:sp>
        <p:nvSpPr>
          <p:cNvPr id="2" name="Title 1"/>
          <p:cNvSpPr>
            <a:spLocks noGrp="1"/>
          </p:cNvSpPr>
          <p:nvPr>
            <p:ph type="title"/>
          </p:nvPr>
        </p:nvSpPr>
        <p:spPr>
          <a:xfrm>
            <a:off x="451513" y="5176569"/>
            <a:ext cx="4589009" cy="970450"/>
          </a:xfrm>
        </p:spPr>
        <p:txBody>
          <a:bodyPr anchor="ctr">
            <a:normAutofit/>
          </a:bodyPr>
          <a:lstStyle/>
          <a:p>
            <a:r>
              <a:rPr lang="en-IN" sz="2400"/>
              <a:t>Functionality contd.</a:t>
            </a:r>
          </a:p>
        </p:txBody>
      </p:sp>
      <p:sp>
        <p:nvSpPr>
          <p:cNvPr id="12" name="Content Placeholder 11"/>
          <p:cNvSpPr>
            <a:spLocks noGrp="1"/>
          </p:cNvSpPr>
          <p:nvPr>
            <p:ph idx="1"/>
          </p:nvPr>
        </p:nvSpPr>
        <p:spPr>
          <a:xfrm>
            <a:off x="5344886" y="5176569"/>
            <a:ext cx="6028400" cy="970450"/>
          </a:xfrm>
        </p:spPr>
        <p:txBody>
          <a:bodyPr>
            <a:normAutofit/>
          </a:bodyPr>
          <a:lstStyle/>
          <a:p>
            <a:r>
              <a:rPr lang="en-US" sz="1600" dirty="0">
                <a:solidFill>
                  <a:srgbClr val="FEFEFE"/>
                </a:solidFill>
              </a:rPr>
              <a:t>Something more deliberate…</a:t>
            </a:r>
          </a:p>
        </p:txBody>
      </p:sp>
    </p:spTree>
    <p:extLst>
      <p:ext uri="{BB962C8B-B14F-4D97-AF65-F5344CB8AC3E}">
        <p14:creationId xmlns:p14="http://schemas.microsoft.com/office/powerpoint/2010/main" val="247473291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7" name="Content Placeholder 3"/>
          <p:cNvPicPr>
            <a:picLocks noChangeAspect="1"/>
          </p:cNvPicPr>
          <p:nvPr/>
        </p:nvPicPr>
        <p:blipFill>
          <a:blip r:embed="rId2"/>
          <a:stretch>
            <a:fillRect/>
          </a:stretch>
        </p:blipFill>
        <p:spPr>
          <a:xfrm>
            <a:off x="279918" y="205273"/>
            <a:ext cx="11681927" cy="4571999"/>
          </a:xfrm>
          <a:prstGeom prst="roundRect">
            <a:avLst>
              <a:gd name="adj" fmla="val 3876"/>
            </a:avLst>
          </a:prstGeom>
          <a:ln>
            <a:solidFill>
              <a:schemeClr val="accent1"/>
            </a:solidFill>
          </a:ln>
          <a:effectLst/>
        </p:spPr>
      </p:pic>
      <p:sp>
        <p:nvSpPr>
          <p:cNvPr id="2" name="Title 1"/>
          <p:cNvSpPr>
            <a:spLocks noGrp="1"/>
          </p:cNvSpPr>
          <p:nvPr>
            <p:ph type="title"/>
          </p:nvPr>
        </p:nvSpPr>
        <p:spPr>
          <a:xfrm>
            <a:off x="451513" y="5176569"/>
            <a:ext cx="4589009" cy="970450"/>
          </a:xfrm>
        </p:spPr>
        <p:txBody>
          <a:bodyPr anchor="ctr">
            <a:normAutofit/>
          </a:bodyPr>
          <a:lstStyle/>
          <a:p>
            <a:r>
              <a:rPr lang="en-IN" sz="2400"/>
              <a:t>Functionality contd.</a:t>
            </a:r>
          </a:p>
        </p:txBody>
      </p:sp>
      <p:sp>
        <p:nvSpPr>
          <p:cNvPr id="9" name="Content Placeholder 8"/>
          <p:cNvSpPr>
            <a:spLocks noGrp="1"/>
          </p:cNvSpPr>
          <p:nvPr>
            <p:ph idx="1"/>
          </p:nvPr>
        </p:nvSpPr>
        <p:spPr>
          <a:xfrm>
            <a:off x="5344886" y="5176569"/>
            <a:ext cx="6028400" cy="970450"/>
          </a:xfrm>
        </p:spPr>
        <p:txBody>
          <a:bodyPr>
            <a:normAutofit/>
          </a:bodyPr>
          <a:lstStyle/>
          <a:p>
            <a:r>
              <a:rPr lang="en-US" sz="1600" dirty="0">
                <a:solidFill>
                  <a:srgbClr val="FEFEFE"/>
                </a:solidFill>
              </a:rPr>
              <a:t>Ouch, SNARLTAR doesn’t like the new settings…</a:t>
            </a:r>
          </a:p>
        </p:txBody>
      </p:sp>
    </p:spTree>
    <p:extLst>
      <p:ext uri="{BB962C8B-B14F-4D97-AF65-F5344CB8AC3E}">
        <p14:creationId xmlns:p14="http://schemas.microsoft.com/office/powerpoint/2010/main" val="143921647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69493"/>
            <a:ext cx="8596668" cy="4471870"/>
          </a:xfrm>
        </p:spPr>
        <p:txBody>
          <a:bodyPr>
            <a:normAutofit/>
          </a:bodyPr>
          <a:lstStyle/>
          <a:p>
            <a:r>
              <a:rPr lang="en-IN" sz="2400" dirty="0"/>
              <a:t>Security of all algorithms can be compromised by brute force attacks but given the use of the proposed Cryptographic schemes, we can assure that this would cost the attacker considerable time and money.</a:t>
            </a:r>
          </a:p>
          <a:p>
            <a:r>
              <a:rPr lang="en-IN" sz="2400" dirty="0"/>
              <a:t>Cryptography is only one element of comprehensive computer security.</a:t>
            </a:r>
          </a:p>
          <a:p>
            <a:pPr marL="0" indent="0">
              <a:buNone/>
            </a:pPr>
            <a:endParaRPr lang="en-IN" sz="2400" dirty="0"/>
          </a:p>
        </p:txBody>
      </p:sp>
      <p:sp>
        <p:nvSpPr>
          <p:cNvPr id="4" name="Title 3"/>
          <p:cNvSpPr>
            <a:spLocks noGrp="1"/>
          </p:cNvSpPr>
          <p:nvPr>
            <p:ph type="title"/>
          </p:nvPr>
        </p:nvSpPr>
        <p:spPr>
          <a:xfrm>
            <a:off x="677334" y="609600"/>
            <a:ext cx="8596668" cy="741528"/>
          </a:xfrm>
        </p:spPr>
        <p:txBody>
          <a:bodyPr/>
          <a:lstStyle/>
          <a:p>
            <a:r>
              <a:rPr lang="en-IN" dirty="0"/>
              <a:t>Conclusion</a:t>
            </a:r>
          </a:p>
        </p:txBody>
      </p:sp>
    </p:spTree>
    <p:extLst>
      <p:ext uri="{BB962C8B-B14F-4D97-AF65-F5344CB8AC3E}">
        <p14:creationId xmlns:p14="http://schemas.microsoft.com/office/powerpoint/2010/main" val="148476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3123" y="3634207"/>
            <a:ext cx="10572000" cy="2971051"/>
          </a:xfrm>
        </p:spPr>
        <p:txBody>
          <a:bodyPr/>
          <a:lstStyle/>
          <a:p>
            <a:r>
              <a:rPr lang="en-IN" dirty="0"/>
              <a:t>			??ANY QUESTIONS??</a:t>
            </a:r>
          </a:p>
        </p:txBody>
      </p:sp>
    </p:spTree>
    <p:extLst>
      <p:ext uri="{BB962C8B-B14F-4D97-AF65-F5344CB8AC3E}">
        <p14:creationId xmlns:p14="http://schemas.microsoft.com/office/powerpoint/2010/main" val="71424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2609"/>
          </a:xfrm>
        </p:spPr>
        <p:txBody>
          <a:bodyPr/>
          <a:lstStyle/>
          <a:p>
            <a:r>
              <a:rPr lang="en-IN" dirty="0"/>
              <a:t>Possible attacks</a:t>
            </a:r>
          </a:p>
        </p:txBody>
      </p:sp>
      <p:sp>
        <p:nvSpPr>
          <p:cNvPr id="3" name="Content Placeholder 2"/>
          <p:cNvSpPr>
            <a:spLocks noGrp="1"/>
          </p:cNvSpPr>
          <p:nvPr>
            <p:ph idx="1"/>
          </p:nvPr>
        </p:nvSpPr>
        <p:spPr>
          <a:xfrm>
            <a:off x="677334" y="2388617"/>
            <a:ext cx="8596668" cy="3880773"/>
          </a:xfrm>
        </p:spPr>
        <p:txBody>
          <a:bodyPr>
            <a:noAutofit/>
          </a:bodyPr>
          <a:lstStyle/>
          <a:p>
            <a:r>
              <a:rPr lang="en-IN" sz="2000" dirty="0"/>
              <a:t>Data Eavesdropping: Data when it is stored on the file system, a third party/malicious user can view it if they have access to the machine. </a:t>
            </a:r>
            <a:br>
              <a:rPr lang="en-IN" sz="2000" dirty="0"/>
            </a:br>
            <a:endParaRPr lang="en-IN" sz="2000" dirty="0"/>
          </a:p>
          <a:p>
            <a:r>
              <a:rPr lang="en-IN" sz="2000" dirty="0"/>
              <a:t>Data modification: An adversary can try to tamper with or modify the data which is at rest in the file system. The regular </a:t>
            </a:r>
            <a:r>
              <a:rPr lang="en-IN" sz="2000" dirty="0" err="1"/>
              <a:t>userwill</a:t>
            </a:r>
            <a:r>
              <a:rPr lang="en-IN" sz="2000" dirty="0"/>
              <a:t> not have any knowledge that the attack took place.</a:t>
            </a:r>
            <a:br>
              <a:rPr lang="en-IN" sz="2000" dirty="0"/>
            </a:br>
            <a:endParaRPr lang="en-IN" sz="2000" dirty="0"/>
          </a:p>
          <a:p>
            <a:r>
              <a:rPr lang="en-IN" sz="2000" dirty="0"/>
              <a:t>Lack of Deniability: An adversary can try to guess the password or decryption mechanism in the case of a cryptographic file system.</a:t>
            </a:r>
          </a:p>
        </p:txBody>
      </p:sp>
    </p:spTree>
    <p:extLst>
      <p:ext uri="{BB962C8B-B14F-4D97-AF65-F5344CB8AC3E}">
        <p14:creationId xmlns:p14="http://schemas.microsoft.com/office/powerpoint/2010/main" val="1485252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2852"/>
          </a:xfrm>
        </p:spPr>
        <p:txBody>
          <a:bodyPr>
            <a:noAutofit/>
          </a:bodyPr>
          <a:lstStyle/>
          <a:p>
            <a:r>
              <a:rPr lang="en-IN" dirty="0"/>
              <a:t>Deniable File System Goals</a:t>
            </a:r>
          </a:p>
        </p:txBody>
      </p:sp>
      <p:sp>
        <p:nvSpPr>
          <p:cNvPr id="3" name="Content Placeholder 2"/>
          <p:cNvSpPr>
            <a:spLocks noGrp="1"/>
          </p:cNvSpPr>
          <p:nvPr>
            <p:ph idx="1"/>
          </p:nvPr>
        </p:nvSpPr>
        <p:spPr>
          <a:xfrm>
            <a:off x="677334" y="1723267"/>
            <a:ext cx="8596668" cy="3880773"/>
          </a:xfrm>
        </p:spPr>
        <p:txBody>
          <a:bodyPr>
            <a:normAutofit/>
          </a:bodyPr>
          <a:lstStyle/>
          <a:p>
            <a:pPr marL="0" indent="0">
              <a:buNone/>
            </a:pPr>
            <a:endParaRPr lang="en-IN" sz="2400" dirty="0"/>
          </a:p>
          <a:p>
            <a:r>
              <a:rPr lang="en-IN" sz="2400" dirty="0"/>
              <a:t>Confidentiality</a:t>
            </a:r>
          </a:p>
          <a:p>
            <a:r>
              <a:rPr lang="en-IN" sz="2400" dirty="0"/>
              <a:t>Integrity</a:t>
            </a:r>
          </a:p>
          <a:p>
            <a:r>
              <a:rPr lang="en-IN" sz="2400" dirty="0"/>
              <a:t>Availability</a:t>
            </a:r>
          </a:p>
          <a:p>
            <a:r>
              <a:rPr lang="en-IN" sz="2400" dirty="0"/>
              <a:t>Deniability</a:t>
            </a:r>
          </a:p>
        </p:txBody>
      </p:sp>
    </p:spTree>
    <p:extLst>
      <p:ext uri="{BB962C8B-B14F-4D97-AF65-F5344CB8AC3E}">
        <p14:creationId xmlns:p14="http://schemas.microsoft.com/office/powerpoint/2010/main" val="28102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4" name="Content Placeholder 3"/>
          <p:cNvPicPr>
            <a:picLocks noGrp="1" noChangeAspect="1"/>
          </p:cNvPicPr>
          <p:nvPr>
            <p:ph idx="1"/>
          </p:nvPr>
        </p:nvPicPr>
        <p:blipFill>
          <a:blip r:embed="rId3"/>
          <a:stretch>
            <a:fillRect/>
          </a:stretch>
        </p:blipFill>
        <p:spPr>
          <a:xfrm>
            <a:off x="5280472" y="991890"/>
            <a:ext cx="6268062" cy="4701046"/>
          </a:xfrm>
          <a:prstGeom prst="roundRect">
            <a:avLst>
              <a:gd name="adj" fmla="val 3876"/>
            </a:avLst>
          </a:prstGeom>
          <a:ln>
            <a:solidFill>
              <a:schemeClr val="accent1"/>
            </a:solidFill>
          </a:ln>
          <a:effectLst/>
        </p:spPr>
      </p:pic>
      <p:sp>
        <p:nvSpPr>
          <p:cNvPr id="2" name="Title 1"/>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HOW A DENIABLE FILE SYSTEM WORKS..</a:t>
            </a:r>
          </a:p>
        </p:txBody>
      </p:sp>
      <p:sp>
        <p:nvSpPr>
          <p:cNvPr id="5" name="TextBox 4"/>
          <p:cNvSpPr txBox="1"/>
          <p:nvPr/>
        </p:nvSpPr>
        <p:spPr>
          <a:xfrm>
            <a:off x="5505061" y="1227869"/>
            <a:ext cx="2174033" cy="646331"/>
          </a:xfrm>
          <a:prstGeom prst="rect">
            <a:avLst/>
          </a:prstGeom>
          <a:noFill/>
        </p:spPr>
        <p:txBody>
          <a:bodyPr wrap="square" rtlCol="0">
            <a:spAutoFit/>
          </a:bodyPr>
          <a:lstStyle/>
          <a:p>
            <a:r>
              <a:rPr lang="en-IN" dirty="0"/>
              <a:t>Just Like An Onion..</a:t>
            </a:r>
          </a:p>
        </p:txBody>
      </p:sp>
    </p:spTree>
    <p:extLst>
      <p:ext uri="{BB962C8B-B14F-4D97-AF65-F5344CB8AC3E}">
        <p14:creationId xmlns:p14="http://schemas.microsoft.com/office/powerpoint/2010/main" val="379111740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8139"/>
          </a:xfrm>
        </p:spPr>
        <p:txBody>
          <a:bodyPr/>
          <a:lstStyle/>
          <a:p>
            <a:r>
              <a:rPr lang="en-IN" dirty="0"/>
              <a:t>Security Measures</a:t>
            </a:r>
          </a:p>
        </p:txBody>
      </p:sp>
      <p:sp>
        <p:nvSpPr>
          <p:cNvPr id="3" name="Content Placeholder 2"/>
          <p:cNvSpPr>
            <a:spLocks noGrp="1"/>
          </p:cNvSpPr>
          <p:nvPr>
            <p:ph idx="1"/>
          </p:nvPr>
        </p:nvSpPr>
        <p:spPr>
          <a:xfrm>
            <a:off x="498658" y="2239961"/>
            <a:ext cx="8596668" cy="4444178"/>
          </a:xfrm>
        </p:spPr>
        <p:txBody>
          <a:bodyPr>
            <a:normAutofit fontScale="77500" lnSpcReduction="20000"/>
          </a:bodyPr>
          <a:lstStyle/>
          <a:p>
            <a:pPr algn="just"/>
            <a:r>
              <a:rPr lang="en-IN" sz="2400" dirty="0"/>
              <a:t>Hybrid encryption cryptosystem</a:t>
            </a:r>
          </a:p>
          <a:p>
            <a:pPr lvl="1" algn="just"/>
            <a:r>
              <a:rPr lang="en-IN" sz="2200" dirty="0"/>
              <a:t>Data encapsulation scheme – AES-128-CTR</a:t>
            </a:r>
            <a:endParaRPr lang="en-IN" sz="2400" dirty="0"/>
          </a:p>
          <a:p>
            <a:pPr algn="just"/>
            <a:r>
              <a:rPr lang="en-IN" sz="2400" dirty="0"/>
              <a:t>Integrity checks with Keyed Message Hashing – SHA-256 </a:t>
            </a:r>
          </a:p>
          <a:p>
            <a:pPr lvl="0"/>
            <a:r>
              <a:rPr lang="en-US" sz="2400" dirty="0"/>
              <a:t>Encrypt then Hashing: Reduces Leakage of any information about the message blocks.</a:t>
            </a:r>
          </a:p>
          <a:p>
            <a:pPr lvl="0"/>
            <a:r>
              <a:rPr lang="en-US" sz="2400" dirty="0"/>
              <a:t>For encryption, file blocks are encrypted and then the hash of the encrypted blocks are stored on the header-block along with the random garbage look-alike blocks that are encrypted and the hash stored in the header-blocks.</a:t>
            </a:r>
          </a:p>
          <a:p>
            <a:pPr lvl="0"/>
            <a:r>
              <a:rPr lang="en-US" sz="2400" dirty="0"/>
              <a:t>For decryption, user enters a password, keyed hashes are compared with and returns the decrypted block for which the keyed hash computed matches the one in the header block. A garbage block can be returned if the hash matches with the stored hash thus causing Deniability. </a:t>
            </a:r>
          </a:p>
          <a:p>
            <a:pPr lvl="0"/>
            <a:r>
              <a:rPr lang="en-US" sz="2400" dirty="0"/>
              <a:t>If no hash matches, an error message is returned.</a:t>
            </a:r>
          </a:p>
        </p:txBody>
      </p:sp>
    </p:spTree>
    <p:extLst>
      <p:ext uri="{BB962C8B-B14F-4D97-AF65-F5344CB8AC3E}">
        <p14:creationId xmlns:p14="http://schemas.microsoft.com/office/powerpoint/2010/main" val="832147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encryptedFile call</a:t>
            </a:r>
          </a:p>
        </p:txBody>
      </p:sp>
      <p:sp>
        <p:nvSpPr>
          <p:cNvPr id="5" name="Rectangle 4"/>
          <p:cNvSpPr/>
          <p:nvPr/>
        </p:nvSpPr>
        <p:spPr>
          <a:xfrm>
            <a:off x="3237722" y="2649894"/>
            <a:ext cx="2892490" cy="7651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Hashes</a:t>
            </a:r>
          </a:p>
        </p:txBody>
      </p:sp>
      <p:sp>
        <p:nvSpPr>
          <p:cNvPr id="6" name="Rectangle 5"/>
          <p:cNvSpPr/>
          <p:nvPr/>
        </p:nvSpPr>
        <p:spPr>
          <a:xfrm>
            <a:off x="1371600" y="2649894"/>
            <a:ext cx="1866122"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Header</a:t>
            </a:r>
          </a:p>
        </p:txBody>
      </p:sp>
      <p:sp>
        <p:nvSpPr>
          <p:cNvPr id="7" name="Rectangle 6"/>
          <p:cNvSpPr/>
          <p:nvPr/>
        </p:nvSpPr>
        <p:spPr>
          <a:xfrm>
            <a:off x="6130212" y="2649894"/>
            <a:ext cx="3340359" cy="765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Cipher Text</a:t>
            </a:r>
          </a:p>
        </p:txBody>
      </p:sp>
      <p:cxnSp>
        <p:nvCxnSpPr>
          <p:cNvPr id="9" name="Straight Connector 8"/>
          <p:cNvCxnSpPr/>
          <p:nvPr/>
        </p:nvCxnSpPr>
        <p:spPr>
          <a:xfrm flipH="1">
            <a:off x="1212980" y="3415004"/>
            <a:ext cx="727787" cy="126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57061" y="3378297"/>
            <a:ext cx="780661" cy="1305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7" idx="0"/>
          </p:cNvCxnSpPr>
          <p:nvPr/>
        </p:nvCxnSpPr>
        <p:spPr>
          <a:xfrm>
            <a:off x="2183363" y="3415004"/>
            <a:ext cx="0" cy="203718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06490" y="4683967"/>
            <a:ext cx="1184988" cy="615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Header Version</a:t>
            </a:r>
          </a:p>
        </p:txBody>
      </p:sp>
      <p:sp>
        <p:nvSpPr>
          <p:cNvPr id="17" name="Rectangle 16"/>
          <p:cNvSpPr/>
          <p:nvPr/>
        </p:nvSpPr>
        <p:spPr>
          <a:xfrm>
            <a:off x="1590869" y="5452188"/>
            <a:ext cx="1184988" cy="615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Num</a:t>
            </a:r>
            <a:r>
              <a:rPr lang="en-IN" dirty="0"/>
              <a:t> of Blocks</a:t>
            </a:r>
          </a:p>
        </p:txBody>
      </p:sp>
      <p:sp>
        <p:nvSpPr>
          <p:cNvPr id="19" name="Rectangle 18"/>
          <p:cNvSpPr/>
          <p:nvPr/>
        </p:nvSpPr>
        <p:spPr>
          <a:xfrm>
            <a:off x="2645228" y="4683967"/>
            <a:ext cx="1184988" cy="615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Block Size</a:t>
            </a:r>
          </a:p>
        </p:txBody>
      </p:sp>
      <p:cxnSp>
        <p:nvCxnSpPr>
          <p:cNvPr id="21" name="Straight Connector 20"/>
          <p:cNvCxnSpPr/>
          <p:nvPr/>
        </p:nvCxnSpPr>
        <p:spPr>
          <a:xfrm flipH="1">
            <a:off x="4991878" y="3415004"/>
            <a:ext cx="27991" cy="2037184"/>
          </a:xfrm>
          <a:prstGeom prst="line">
            <a:avLst/>
          </a:prstGeom>
        </p:spPr>
        <p:style>
          <a:lnRef idx="1">
            <a:schemeClr val="accent3"/>
          </a:lnRef>
          <a:fillRef idx="0">
            <a:schemeClr val="accent3"/>
          </a:fillRef>
          <a:effectRef idx="0">
            <a:schemeClr val="accent3"/>
          </a:effectRef>
          <a:fontRef idx="minor">
            <a:schemeClr val="tx1"/>
          </a:fontRef>
        </p:style>
      </p:cxnSp>
      <p:sp>
        <p:nvSpPr>
          <p:cNvPr id="22" name="Rectangle 21"/>
          <p:cNvSpPr/>
          <p:nvPr/>
        </p:nvSpPr>
        <p:spPr>
          <a:xfrm>
            <a:off x="4432041" y="5452188"/>
            <a:ext cx="1903445" cy="8366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Block 1 Hash, Block 2 Hash… Block “n” Hash</a:t>
            </a:r>
          </a:p>
        </p:txBody>
      </p:sp>
      <p:cxnSp>
        <p:nvCxnSpPr>
          <p:cNvPr id="24" name="Straight Connector 23"/>
          <p:cNvCxnSpPr/>
          <p:nvPr/>
        </p:nvCxnSpPr>
        <p:spPr>
          <a:xfrm>
            <a:off x="8378890" y="3415004"/>
            <a:ext cx="0" cy="1642188"/>
          </a:xfrm>
          <a:prstGeom prst="line">
            <a:avLst/>
          </a:prstGeom>
        </p:spPr>
        <p:style>
          <a:lnRef idx="1">
            <a:schemeClr val="accent6"/>
          </a:lnRef>
          <a:fillRef idx="0">
            <a:schemeClr val="accent6"/>
          </a:fillRef>
          <a:effectRef idx="0">
            <a:schemeClr val="accent6"/>
          </a:effectRef>
          <a:fontRef idx="minor">
            <a:schemeClr val="tx1"/>
          </a:fontRef>
        </p:style>
      </p:cxnSp>
      <p:sp>
        <p:nvSpPr>
          <p:cNvPr id="25" name="Rectangle 24"/>
          <p:cNvSpPr/>
          <p:nvPr/>
        </p:nvSpPr>
        <p:spPr>
          <a:xfrm>
            <a:off x="7613780" y="5057192"/>
            <a:ext cx="3004457" cy="10108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Block 1, Block 2… Block “n”</a:t>
            </a:r>
          </a:p>
        </p:txBody>
      </p:sp>
    </p:spTree>
    <p:extLst>
      <p:ext uri="{BB962C8B-B14F-4D97-AF65-F5344CB8AC3E}">
        <p14:creationId xmlns:p14="http://schemas.microsoft.com/office/powerpoint/2010/main" val="245536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Functionality(Encryption process)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3523258"/>
              </p:ext>
            </p:extLst>
          </p:nvPr>
        </p:nvGraphicFramePr>
        <p:xfrm>
          <a:off x="368168" y="1417638"/>
          <a:ext cx="11630999" cy="5057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p:cNvCxnSpPr/>
          <p:nvPr/>
        </p:nvCxnSpPr>
        <p:spPr>
          <a:xfrm flipV="1">
            <a:off x="8406882" y="2379306"/>
            <a:ext cx="0" cy="1063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228392" y="2379306"/>
            <a:ext cx="5178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28392" y="2379306"/>
            <a:ext cx="0" cy="1082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01327" y="2052867"/>
            <a:ext cx="4389343" cy="307777"/>
          </a:xfrm>
          <a:prstGeom prst="rect">
            <a:avLst/>
          </a:prstGeom>
          <a:noFill/>
        </p:spPr>
        <p:txBody>
          <a:bodyPr wrap="none" rtlCol="0">
            <a:spAutoFit/>
          </a:bodyPr>
          <a:lstStyle/>
          <a:p>
            <a:r>
              <a:rPr lang="en-IN" sz="1400" dirty="0"/>
              <a:t>LOOPED TO NUMBER OF FILES, “DEFINED BY USER”</a:t>
            </a:r>
          </a:p>
        </p:txBody>
      </p:sp>
      <p:cxnSp>
        <p:nvCxnSpPr>
          <p:cNvPr id="13" name="Straight Connector 12"/>
          <p:cNvCxnSpPr/>
          <p:nvPr/>
        </p:nvCxnSpPr>
        <p:spPr>
          <a:xfrm>
            <a:off x="1371600" y="4432041"/>
            <a:ext cx="0" cy="84908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71600" y="5281127"/>
            <a:ext cx="48120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192998" y="4432041"/>
            <a:ext cx="0" cy="84908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83667" y="2687216"/>
            <a:ext cx="0" cy="75577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83667" y="2687216"/>
            <a:ext cx="266175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845420" y="2687216"/>
            <a:ext cx="0" cy="75577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58512" y="4897025"/>
            <a:ext cx="4059125" cy="369332"/>
          </a:xfrm>
          <a:prstGeom prst="rect">
            <a:avLst/>
          </a:prstGeom>
          <a:noFill/>
        </p:spPr>
        <p:txBody>
          <a:bodyPr wrap="none" rtlCol="0">
            <a:spAutoFit/>
          </a:bodyPr>
          <a:lstStyle/>
          <a:p>
            <a:r>
              <a:rPr lang="en-IN" dirty="0"/>
              <a:t>For number of blocks of original file</a:t>
            </a:r>
          </a:p>
        </p:txBody>
      </p:sp>
      <p:sp>
        <p:nvSpPr>
          <p:cNvPr id="16" name="TextBox 15"/>
          <p:cNvSpPr txBox="1"/>
          <p:nvPr/>
        </p:nvSpPr>
        <p:spPr>
          <a:xfrm>
            <a:off x="5699141" y="2370841"/>
            <a:ext cx="4059125" cy="369332"/>
          </a:xfrm>
          <a:prstGeom prst="rect">
            <a:avLst/>
          </a:prstGeom>
          <a:noFill/>
        </p:spPr>
        <p:txBody>
          <a:bodyPr wrap="none" rtlCol="0">
            <a:spAutoFit/>
          </a:bodyPr>
          <a:lstStyle/>
          <a:p>
            <a:r>
              <a:rPr lang="en-IN" dirty="0"/>
              <a:t>For number of blocks of original file</a:t>
            </a:r>
          </a:p>
        </p:txBody>
      </p:sp>
    </p:spTree>
    <p:extLst>
      <p:ext uri="{BB962C8B-B14F-4D97-AF65-F5344CB8AC3E}">
        <p14:creationId xmlns:p14="http://schemas.microsoft.com/office/powerpoint/2010/main" val="121115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Functionality(Decryption process)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2105295"/>
              </p:ext>
            </p:extLst>
          </p:nvPr>
        </p:nvGraphicFramePr>
        <p:xfrm>
          <a:off x="352618" y="2099388"/>
          <a:ext cx="11721194" cy="4525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a:off x="3517641" y="2761861"/>
            <a:ext cx="0" cy="1091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517641" y="2761861"/>
            <a:ext cx="4823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41567" y="2761861"/>
            <a:ext cx="0" cy="109168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30839" y="2383198"/>
            <a:ext cx="6197530" cy="369332"/>
          </a:xfrm>
          <a:prstGeom prst="rect">
            <a:avLst/>
          </a:prstGeom>
          <a:noFill/>
        </p:spPr>
        <p:txBody>
          <a:bodyPr wrap="none" rtlCol="0">
            <a:spAutoFit/>
          </a:bodyPr>
          <a:lstStyle/>
          <a:p>
            <a:r>
              <a:rPr lang="en-IN" dirty="0"/>
              <a:t>For user defined password and total number of blocks</a:t>
            </a:r>
          </a:p>
        </p:txBody>
      </p:sp>
    </p:spTree>
    <p:extLst>
      <p:ext uri="{BB962C8B-B14F-4D97-AF65-F5344CB8AC3E}">
        <p14:creationId xmlns:p14="http://schemas.microsoft.com/office/powerpoint/2010/main" val="400245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7" name="Content Placeholder 3"/>
          <p:cNvPicPr>
            <a:picLocks noChangeAspect="1"/>
          </p:cNvPicPr>
          <p:nvPr/>
        </p:nvPicPr>
        <p:blipFill>
          <a:blip r:embed="rId2"/>
          <a:stretch>
            <a:fillRect/>
          </a:stretch>
        </p:blipFill>
        <p:spPr>
          <a:xfrm>
            <a:off x="242597" y="214604"/>
            <a:ext cx="11616612" cy="4457408"/>
          </a:xfrm>
          <a:prstGeom prst="roundRect">
            <a:avLst>
              <a:gd name="adj" fmla="val 3876"/>
            </a:avLst>
          </a:prstGeom>
          <a:ln>
            <a:solidFill>
              <a:schemeClr val="accent1"/>
            </a:solidFill>
          </a:ln>
          <a:effectLst/>
        </p:spPr>
      </p:pic>
      <p:sp>
        <p:nvSpPr>
          <p:cNvPr id="2" name="Title 1"/>
          <p:cNvSpPr>
            <a:spLocks noGrp="1"/>
          </p:cNvSpPr>
          <p:nvPr>
            <p:ph type="title"/>
          </p:nvPr>
        </p:nvSpPr>
        <p:spPr>
          <a:xfrm>
            <a:off x="451513" y="5176569"/>
            <a:ext cx="4589009" cy="970450"/>
          </a:xfrm>
        </p:spPr>
        <p:txBody>
          <a:bodyPr anchor="ctr">
            <a:normAutofit/>
          </a:bodyPr>
          <a:lstStyle/>
          <a:p>
            <a:r>
              <a:rPr lang="en-IN" sz="2400" dirty="0"/>
              <a:t>Functionality contd.</a:t>
            </a:r>
          </a:p>
        </p:txBody>
      </p:sp>
      <p:sp>
        <p:nvSpPr>
          <p:cNvPr id="9" name="Content Placeholder 8"/>
          <p:cNvSpPr>
            <a:spLocks noGrp="1"/>
          </p:cNvSpPr>
          <p:nvPr>
            <p:ph idx="1"/>
          </p:nvPr>
        </p:nvSpPr>
        <p:spPr>
          <a:xfrm>
            <a:off x="5344886" y="5176569"/>
            <a:ext cx="6028400" cy="970450"/>
          </a:xfrm>
        </p:spPr>
        <p:txBody>
          <a:bodyPr>
            <a:normAutofit/>
          </a:bodyPr>
          <a:lstStyle/>
          <a:p>
            <a:r>
              <a:rPr lang="en-US" sz="1600" dirty="0">
                <a:solidFill>
                  <a:srgbClr val="FEFEFE"/>
                </a:solidFill>
              </a:rPr>
              <a:t>Zip Folder Contents…</a:t>
            </a:r>
          </a:p>
        </p:txBody>
      </p:sp>
    </p:spTree>
    <p:extLst>
      <p:ext uri="{BB962C8B-B14F-4D97-AF65-F5344CB8AC3E}">
        <p14:creationId xmlns:p14="http://schemas.microsoft.com/office/powerpoint/2010/main" val="326576955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219</TotalTime>
  <Words>439</Words>
  <Application>Microsoft Macintosh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Century Gothic</vt:lpstr>
      <vt:lpstr>Wingdings</vt:lpstr>
      <vt:lpstr>Wingdings 2</vt:lpstr>
      <vt:lpstr>Quotable</vt:lpstr>
      <vt:lpstr>Project 2</vt:lpstr>
      <vt:lpstr>Possible attacks</vt:lpstr>
      <vt:lpstr>Deniable File System Goals</vt:lpstr>
      <vt:lpstr>HOW A DENIABLE FILE SYSTEM WORKS..</vt:lpstr>
      <vt:lpstr>Security Measures</vt:lpstr>
      <vt:lpstr>encryptedFile call</vt:lpstr>
      <vt:lpstr>Functionality(Encryption process)</vt:lpstr>
      <vt:lpstr>Functionality(Decryption process)</vt:lpstr>
      <vt:lpstr>Functionality contd.</vt:lpstr>
      <vt:lpstr>Functionality contd.</vt:lpstr>
      <vt:lpstr>Functionality contd.</vt:lpstr>
      <vt:lpstr>Functionality contd.</vt:lpstr>
      <vt:lpstr>Functionality contd.</vt:lpstr>
      <vt:lpstr>Functionality contd.</vt:lpstr>
      <vt:lpstr>Functionality contd.</vt:lpstr>
      <vt:lpstr>Functionality contd.</vt:lpstr>
      <vt:lpstr>Functionality contd.</vt:lpstr>
      <vt:lpstr>Conclusion</vt:lpstr>
      <vt:lpstr>   ??ANY 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Nikhil Reddy</dc:creator>
  <cp:lastModifiedBy>Nikhil Reddy</cp:lastModifiedBy>
  <cp:revision>35</cp:revision>
  <dcterms:created xsi:type="dcterms:W3CDTF">2017-05-01T01:45:39Z</dcterms:created>
  <dcterms:modified xsi:type="dcterms:W3CDTF">2017-05-02T21:59:01Z</dcterms:modified>
</cp:coreProperties>
</file>