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4"/>
    <p:sldMasterId id="2147484007" r:id="rId5"/>
    <p:sldMasterId id="2147484051" r:id="rId6"/>
  </p:sldMasterIdLst>
  <p:notesMasterIdLst>
    <p:notesMasterId r:id="rId30"/>
  </p:notesMasterIdLst>
  <p:sldIdLst>
    <p:sldId id="2147481004" r:id="rId7"/>
    <p:sldId id="278" r:id="rId8"/>
    <p:sldId id="2147481165" r:id="rId9"/>
    <p:sldId id="2147481166" r:id="rId10"/>
    <p:sldId id="2147481134" r:id="rId11"/>
    <p:sldId id="2147481167" r:id="rId12"/>
    <p:sldId id="2147481168" r:id="rId13"/>
    <p:sldId id="2147481157" r:id="rId14"/>
    <p:sldId id="2147481169" r:id="rId15"/>
    <p:sldId id="2147481170" r:id="rId16"/>
    <p:sldId id="2147481158" r:id="rId17"/>
    <p:sldId id="2147481159" r:id="rId18"/>
    <p:sldId id="2147481160" r:id="rId19"/>
    <p:sldId id="2147481161" r:id="rId20"/>
    <p:sldId id="2147481163" r:id="rId21"/>
    <p:sldId id="2147481162" r:id="rId22"/>
    <p:sldId id="2147481164" r:id="rId23"/>
    <p:sldId id="2147481155" r:id="rId24"/>
    <p:sldId id="2147481156" r:id="rId25"/>
    <p:sldId id="2147481154" r:id="rId26"/>
    <p:sldId id="264" r:id="rId27"/>
    <p:sldId id="2147481133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36B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232F3-7959-41C7-97B6-A895A5202A4F}" v="475" dt="2025-06-11T07:13:26.7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34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54EDA0-EF5A-4CA2-B65B-5AE5B8659D9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891A4E4-4D67-4DC3-AE7C-CC145118E850}">
      <dgm:prSet phldrT="[Text]" custT="1"/>
      <dgm:spPr/>
      <dgm:t>
        <a:bodyPr/>
        <a:lstStyle/>
        <a:p>
          <a:r>
            <a:rPr lang="en-IN" sz="1400" b="1"/>
            <a:t>M1</a:t>
          </a:r>
        </a:p>
      </dgm:t>
    </dgm:pt>
    <dgm:pt modelId="{FCB2EA88-2135-4027-A533-17D998B80E31}" type="parTrans" cxnId="{D7FB979A-A7CC-4B7D-99DC-31F0D8C384E1}">
      <dgm:prSet/>
      <dgm:spPr/>
      <dgm:t>
        <a:bodyPr/>
        <a:lstStyle/>
        <a:p>
          <a:endParaRPr lang="en-IN" sz="1400" b="1"/>
        </a:p>
      </dgm:t>
    </dgm:pt>
    <dgm:pt modelId="{146D235F-0EDF-40AA-98C3-85AABDEE471B}" type="sibTrans" cxnId="{D7FB979A-A7CC-4B7D-99DC-31F0D8C384E1}">
      <dgm:prSet/>
      <dgm:spPr/>
      <dgm:t>
        <a:bodyPr/>
        <a:lstStyle/>
        <a:p>
          <a:endParaRPr lang="en-IN" sz="1400" b="1"/>
        </a:p>
      </dgm:t>
    </dgm:pt>
    <dgm:pt modelId="{E3F0C73B-1650-482C-8D00-F035E6863FED}">
      <dgm:prSet phldrT="[Text]" custT="1"/>
      <dgm:spPr/>
      <dgm:t>
        <a:bodyPr/>
        <a:lstStyle/>
        <a:p>
          <a:r>
            <a:rPr lang="en-IN" sz="1400" b="1"/>
            <a:t>M2</a:t>
          </a:r>
        </a:p>
      </dgm:t>
    </dgm:pt>
    <dgm:pt modelId="{2455F800-BA8B-4E2A-8C5B-DB3C2BE6237B}" type="parTrans" cxnId="{7C29F3A6-1A26-41C8-821E-3CC102390353}">
      <dgm:prSet/>
      <dgm:spPr/>
      <dgm:t>
        <a:bodyPr/>
        <a:lstStyle/>
        <a:p>
          <a:endParaRPr lang="en-IN"/>
        </a:p>
      </dgm:t>
    </dgm:pt>
    <dgm:pt modelId="{810977E0-0854-4521-85E3-863EBBE9E94D}" type="sibTrans" cxnId="{7C29F3A6-1A26-41C8-821E-3CC102390353}">
      <dgm:prSet/>
      <dgm:spPr/>
      <dgm:t>
        <a:bodyPr/>
        <a:lstStyle/>
        <a:p>
          <a:endParaRPr lang="en-IN"/>
        </a:p>
      </dgm:t>
    </dgm:pt>
    <dgm:pt modelId="{537AFC2E-B39F-4863-A0BE-A3F34BC829A4}">
      <dgm:prSet phldrT="[Text]" custT="1"/>
      <dgm:spPr/>
      <dgm:t>
        <a:bodyPr/>
        <a:lstStyle/>
        <a:p>
          <a:r>
            <a:rPr lang="en-IN" sz="1400" b="1"/>
            <a:t>M3</a:t>
          </a:r>
        </a:p>
      </dgm:t>
    </dgm:pt>
    <dgm:pt modelId="{6ED7C39C-0E10-45AC-9139-121A4205650E}" type="parTrans" cxnId="{C5F9512F-7BCE-436D-AFE7-F70AC6B283D4}">
      <dgm:prSet/>
      <dgm:spPr/>
      <dgm:t>
        <a:bodyPr/>
        <a:lstStyle/>
        <a:p>
          <a:endParaRPr lang="en-IN"/>
        </a:p>
      </dgm:t>
    </dgm:pt>
    <dgm:pt modelId="{817FD55D-57C8-437E-9DCA-49ECE288AA7A}" type="sibTrans" cxnId="{C5F9512F-7BCE-436D-AFE7-F70AC6B283D4}">
      <dgm:prSet/>
      <dgm:spPr/>
      <dgm:t>
        <a:bodyPr/>
        <a:lstStyle/>
        <a:p>
          <a:endParaRPr lang="en-IN"/>
        </a:p>
      </dgm:t>
    </dgm:pt>
    <dgm:pt modelId="{789ACA19-8366-46CB-9925-B18FD22B68F8}">
      <dgm:prSet phldrT="[Text]" custT="1"/>
      <dgm:spPr/>
      <dgm:t>
        <a:bodyPr/>
        <a:lstStyle/>
        <a:p>
          <a:r>
            <a:rPr lang="en-IN" sz="1400" b="1"/>
            <a:t>M4</a:t>
          </a:r>
        </a:p>
      </dgm:t>
    </dgm:pt>
    <dgm:pt modelId="{150ABE19-E3DA-403D-A8CD-83222D6527D4}" type="parTrans" cxnId="{E0D125B3-595C-442D-8B8E-6989F0497C20}">
      <dgm:prSet/>
      <dgm:spPr/>
      <dgm:t>
        <a:bodyPr/>
        <a:lstStyle/>
        <a:p>
          <a:endParaRPr lang="en-IN"/>
        </a:p>
      </dgm:t>
    </dgm:pt>
    <dgm:pt modelId="{04D8A1AE-9B89-465D-A6A3-D6B424552DEC}" type="sibTrans" cxnId="{E0D125B3-595C-442D-8B8E-6989F0497C20}">
      <dgm:prSet/>
      <dgm:spPr/>
      <dgm:t>
        <a:bodyPr/>
        <a:lstStyle/>
        <a:p>
          <a:endParaRPr lang="en-IN"/>
        </a:p>
      </dgm:t>
    </dgm:pt>
    <dgm:pt modelId="{308144CF-16DC-4AFE-8FE3-269D30FC204F}">
      <dgm:prSet phldrT="[Text]" custT="1"/>
      <dgm:spPr/>
      <dgm:t>
        <a:bodyPr/>
        <a:lstStyle/>
        <a:p>
          <a:r>
            <a:rPr lang="en-IN" sz="1400" b="1"/>
            <a:t>M5</a:t>
          </a:r>
        </a:p>
      </dgm:t>
    </dgm:pt>
    <dgm:pt modelId="{72544D34-38DF-4CF7-92DC-A4639BD7EA98}" type="parTrans" cxnId="{F5558FA2-82F6-422A-B911-83FC2437812E}">
      <dgm:prSet/>
      <dgm:spPr/>
      <dgm:t>
        <a:bodyPr/>
        <a:lstStyle/>
        <a:p>
          <a:endParaRPr lang="en-IN"/>
        </a:p>
      </dgm:t>
    </dgm:pt>
    <dgm:pt modelId="{23CE736E-07C1-40A6-973C-D5A2E71FBBCB}" type="sibTrans" cxnId="{F5558FA2-82F6-422A-B911-83FC2437812E}">
      <dgm:prSet/>
      <dgm:spPr/>
      <dgm:t>
        <a:bodyPr/>
        <a:lstStyle/>
        <a:p>
          <a:endParaRPr lang="en-IN"/>
        </a:p>
      </dgm:t>
    </dgm:pt>
    <dgm:pt modelId="{80426DA6-0B94-436A-9E8B-DA1D4CB51890}">
      <dgm:prSet phldrT="[Text]" custT="1"/>
      <dgm:spPr/>
      <dgm:t>
        <a:bodyPr/>
        <a:lstStyle/>
        <a:p>
          <a:r>
            <a:rPr lang="en-IN" sz="1400" b="1"/>
            <a:t>M6</a:t>
          </a:r>
        </a:p>
      </dgm:t>
    </dgm:pt>
    <dgm:pt modelId="{CCECD532-72D7-4F14-9CF6-8688C45ACEB8}" type="parTrans" cxnId="{12C1681D-8BE8-402D-8EC7-B424F6150118}">
      <dgm:prSet/>
      <dgm:spPr/>
      <dgm:t>
        <a:bodyPr/>
        <a:lstStyle/>
        <a:p>
          <a:endParaRPr lang="en-IN"/>
        </a:p>
      </dgm:t>
    </dgm:pt>
    <dgm:pt modelId="{05AFA390-D517-4EDB-AB22-F7EABF62A82F}" type="sibTrans" cxnId="{12C1681D-8BE8-402D-8EC7-B424F6150118}">
      <dgm:prSet/>
      <dgm:spPr/>
      <dgm:t>
        <a:bodyPr/>
        <a:lstStyle/>
        <a:p>
          <a:endParaRPr lang="en-IN"/>
        </a:p>
      </dgm:t>
    </dgm:pt>
    <dgm:pt modelId="{1EB1E5DF-4517-46D5-8824-BFC87DBFD41D}" type="pres">
      <dgm:prSet presAssocID="{4554EDA0-EF5A-4CA2-B65B-5AE5B8659D9F}" presName="Name0" presStyleCnt="0">
        <dgm:presLayoutVars>
          <dgm:dir/>
          <dgm:animLvl val="lvl"/>
          <dgm:resizeHandles val="exact"/>
        </dgm:presLayoutVars>
      </dgm:prSet>
      <dgm:spPr/>
    </dgm:pt>
    <dgm:pt modelId="{F02B9A2C-ED3A-411C-9610-7BCAE5C90B99}" type="pres">
      <dgm:prSet presAssocID="{4891A4E4-4D67-4DC3-AE7C-CC145118E850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F09F578F-C08F-43C0-8E5A-0BC37D8EC467}" type="pres">
      <dgm:prSet presAssocID="{146D235F-0EDF-40AA-98C3-85AABDEE471B}" presName="parTxOnlySpace" presStyleCnt="0"/>
      <dgm:spPr/>
    </dgm:pt>
    <dgm:pt modelId="{A8C1AFF1-882A-418B-A051-1AE3F4F44EFA}" type="pres">
      <dgm:prSet presAssocID="{E3F0C73B-1650-482C-8D00-F035E6863FED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17F8B919-3104-440A-BB47-434D45C559C5}" type="pres">
      <dgm:prSet presAssocID="{810977E0-0854-4521-85E3-863EBBE9E94D}" presName="parTxOnlySpace" presStyleCnt="0"/>
      <dgm:spPr/>
    </dgm:pt>
    <dgm:pt modelId="{01FAC4AA-6F22-4F7B-A551-4718DB90BF13}" type="pres">
      <dgm:prSet presAssocID="{537AFC2E-B39F-4863-A0BE-A3F34BC829A4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9BF8AD53-81B0-4E6B-8E06-3237362ADE37}" type="pres">
      <dgm:prSet presAssocID="{817FD55D-57C8-437E-9DCA-49ECE288AA7A}" presName="parTxOnlySpace" presStyleCnt="0"/>
      <dgm:spPr/>
    </dgm:pt>
    <dgm:pt modelId="{15DCE909-BD60-4DC1-8742-F0BC26B09378}" type="pres">
      <dgm:prSet presAssocID="{789ACA19-8366-46CB-9925-B18FD22B68F8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837E1965-8641-4A2C-B10F-29B6CBD39060}" type="pres">
      <dgm:prSet presAssocID="{04D8A1AE-9B89-465D-A6A3-D6B424552DEC}" presName="parTxOnlySpace" presStyleCnt="0"/>
      <dgm:spPr/>
    </dgm:pt>
    <dgm:pt modelId="{177D0679-18EF-489B-904E-09D3C1A84C09}" type="pres">
      <dgm:prSet presAssocID="{308144CF-16DC-4AFE-8FE3-269D30FC204F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6F23F5D-4AE5-4FC1-BB80-AFC00DECD6F7}" type="pres">
      <dgm:prSet presAssocID="{23CE736E-07C1-40A6-973C-D5A2E71FBBCB}" presName="parTxOnlySpace" presStyleCnt="0"/>
      <dgm:spPr/>
    </dgm:pt>
    <dgm:pt modelId="{05A40C33-AFE4-4C8F-940F-0438E5F47F7F}" type="pres">
      <dgm:prSet presAssocID="{80426DA6-0B94-436A-9E8B-DA1D4CB51890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12C1681D-8BE8-402D-8EC7-B424F6150118}" srcId="{4554EDA0-EF5A-4CA2-B65B-5AE5B8659D9F}" destId="{80426DA6-0B94-436A-9E8B-DA1D4CB51890}" srcOrd="5" destOrd="0" parTransId="{CCECD532-72D7-4F14-9CF6-8688C45ACEB8}" sibTransId="{05AFA390-D517-4EDB-AB22-F7EABF62A82F}"/>
    <dgm:cxn modelId="{555AFA28-8644-43CA-93C4-31BC41CF6A10}" type="presOf" srcId="{537AFC2E-B39F-4863-A0BE-A3F34BC829A4}" destId="{01FAC4AA-6F22-4F7B-A551-4718DB90BF13}" srcOrd="0" destOrd="0" presId="urn:microsoft.com/office/officeart/2005/8/layout/chevron1"/>
    <dgm:cxn modelId="{C5F9512F-7BCE-436D-AFE7-F70AC6B283D4}" srcId="{4554EDA0-EF5A-4CA2-B65B-5AE5B8659D9F}" destId="{537AFC2E-B39F-4863-A0BE-A3F34BC829A4}" srcOrd="2" destOrd="0" parTransId="{6ED7C39C-0E10-45AC-9139-121A4205650E}" sibTransId="{817FD55D-57C8-437E-9DCA-49ECE288AA7A}"/>
    <dgm:cxn modelId="{04250331-280F-4B1C-AD46-F280F3A9ABF3}" type="presOf" srcId="{4891A4E4-4D67-4DC3-AE7C-CC145118E850}" destId="{F02B9A2C-ED3A-411C-9610-7BCAE5C90B99}" srcOrd="0" destOrd="0" presId="urn:microsoft.com/office/officeart/2005/8/layout/chevron1"/>
    <dgm:cxn modelId="{C273095B-BD23-4C43-A2A3-0D1540E7C263}" type="presOf" srcId="{308144CF-16DC-4AFE-8FE3-269D30FC204F}" destId="{177D0679-18EF-489B-904E-09D3C1A84C09}" srcOrd="0" destOrd="0" presId="urn:microsoft.com/office/officeart/2005/8/layout/chevron1"/>
    <dgm:cxn modelId="{2125C347-1D99-4786-906A-591DEF4BE2C7}" type="presOf" srcId="{E3F0C73B-1650-482C-8D00-F035E6863FED}" destId="{A8C1AFF1-882A-418B-A051-1AE3F4F44EFA}" srcOrd="0" destOrd="0" presId="urn:microsoft.com/office/officeart/2005/8/layout/chevron1"/>
    <dgm:cxn modelId="{6CED3F7D-7E51-4799-BEE6-EDF0D5D7B04C}" type="presOf" srcId="{4554EDA0-EF5A-4CA2-B65B-5AE5B8659D9F}" destId="{1EB1E5DF-4517-46D5-8824-BFC87DBFD41D}" srcOrd="0" destOrd="0" presId="urn:microsoft.com/office/officeart/2005/8/layout/chevron1"/>
    <dgm:cxn modelId="{D7FB979A-A7CC-4B7D-99DC-31F0D8C384E1}" srcId="{4554EDA0-EF5A-4CA2-B65B-5AE5B8659D9F}" destId="{4891A4E4-4D67-4DC3-AE7C-CC145118E850}" srcOrd="0" destOrd="0" parTransId="{FCB2EA88-2135-4027-A533-17D998B80E31}" sibTransId="{146D235F-0EDF-40AA-98C3-85AABDEE471B}"/>
    <dgm:cxn modelId="{F5558FA2-82F6-422A-B911-83FC2437812E}" srcId="{4554EDA0-EF5A-4CA2-B65B-5AE5B8659D9F}" destId="{308144CF-16DC-4AFE-8FE3-269D30FC204F}" srcOrd="4" destOrd="0" parTransId="{72544D34-38DF-4CF7-92DC-A4639BD7EA98}" sibTransId="{23CE736E-07C1-40A6-973C-D5A2E71FBBCB}"/>
    <dgm:cxn modelId="{7C29F3A6-1A26-41C8-821E-3CC102390353}" srcId="{4554EDA0-EF5A-4CA2-B65B-5AE5B8659D9F}" destId="{E3F0C73B-1650-482C-8D00-F035E6863FED}" srcOrd="1" destOrd="0" parTransId="{2455F800-BA8B-4E2A-8C5B-DB3C2BE6237B}" sibTransId="{810977E0-0854-4521-85E3-863EBBE9E94D}"/>
    <dgm:cxn modelId="{E0D125B3-595C-442D-8B8E-6989F0497C20}" srcId="{4554EDA0-EF5A-4CA2-B65B-5AE5B8659D9F}" destId="{789ACA19-8366-46CB-9925-B18FD22B68F8}" srcOrd="3" destOrd="0" parTransId="{150ABE19-E3DA-403D-A8CD-83222D6527D4}" sibTransId="{04D8A1AE-9B89-465D-A6A3-D6B424552DEC}"/>
    <dgm:cxn modelId="{FB1BFCD3-1FF7-470B-918A-2D7B41B50FD8}" type="presOf" srcId="{789ACA19-8366-46CB-9925-B18FD22B68F8}" destId="{15DCE909-BD60-4DC1-8742-F0BC26B09378}" srcOrd="0" destOrd="0" presId="urn:microsoft.com/office/officeart/2005/8/layout/chevron1"/>
    <dgm:cxn modelId="{C33BAFEA-C5E8-4329-9170-2EC63A65C242}" type="presOf" srcId="{80426DA6-0B94-436A-9E8B-DA1D4CB51890}" destId="{05A40C33-AFE4-4C8F-940F-0438E5F47F7F}" srcOrd="0" destOrd="0" presId="urn:microsoft.com/office/officeart/2005/8/layout/chevron1"/>
    <dgm:cxn modelId="{BC88AEB5-E98E-42AA-B02D-6A6DB4A1B2AD}" type="presParOf" srcId="{1EB1E5DF-4517-46D5-8824-BFC87DBFD41D}" destId="{F02B9A2C-ED3A-411C-9610-7BCAE5C90B99}" srcOrd="0" destOrd="0" presId="urn:microsoft.com/office/officeart/2005/8/layout/chevron1"/>
    <dgm:cxn modelId="{5A118602-49AE-461C-9C1C-742497DE8649}" type="presParOf" srcId="{1EB1E5DF-4517-46D5-8824-BFC87DBFD41D}" destId="{F09F578F-C08F-43C0-8E5A-0BC37D8EC467}" srcOrd="1" destOrd="0" presId="urn:microsoft.com/office/officeart/2005/8/layout/chevron1"/>
    <dgm:cxn modelId="{6E2EC0C2-ABB3-4707-8F47-E106F6FC77E8}" type="presParOf" srcId="{1EB1E5DF-4517-46D5-8824-BFC87DBFD41D}" destId="{A8C1AFF1-882A-418B-A051-1AE3F4F44EFA}" srcOrd="2" destOrd="0" presId="urn:microsoft.com/office/officeart/2005/8/layout/chevron1"/>
    <dgm:cxn modelId="{4CB45FB7-2E30-4AE8-A8C7-C84122DEE5AC}" type="presParOf" srcId="{1EB1E5DF-4517-46D5-8824-BFC87DBFD41D}" destId="{17F8B919-3104-440A-BB47-434D45C559C5}" srcOrd="3" destOrd="0" presId="urn:microsoft.com/office/officeart/2005/8/layout/chevron1"/>
    <dgm:cxn modelId="{D08987A1-5D17-48D7-9C8E-3945408B5F1D}" type="presParOf" srcId="{1EB1E5DF-4517-46D5-8824-BFC87DBFD41D}" destId="{01FAC4AA-6F22-4F7B-A551-4718DB90BF13}" srcOrd="4" destOrd="0" presId="urn:microsoft.com/office/officeart/2005/8/layout/chevron1"/>
    <dgm:cxn modelId="{8EB4F81E-62A0-466D-B654-4223A23C295D}" type="presParOf" srcId="{1EB1E5DF-4517-46D5-8824-BFC87DBFD41D}" destId="{9BF8AD53-81B0-4E6B-8E06-3237362ADE37}" srcOrd="5" destOrd="0" presId="urn:microsoft.com/office/officeart/2005/8/layout/chevron1"/>
    <dgm:cxn modelId="{CF5175A5-27DA-42B3-A5A4-7B5BA33BFB22}" type="presParOf" srcId="{1EB1E5DF-4517-46D5-8824-BFC87DBFD41D}" destId="{15DCE909-BD60-4DC1-8742-F0BC26B09378}" srcOrd="6" destOrd="0" presId="urn:microsoft.com/office/officeart/2005/8/layout/chevron1"/>
    <dgm:cxn modelId="{14A7CDEE-AB25-41CC-A470-937BCA7C3E5C}" type="presParOf" srcId="{1EB1E5DF-4517-46D5-8824-BFC87DBFD41D}" destId="{837E1965-8641-4A2C-B10F-29B6CBD39060}" srcOrd="7" destOrd="0" presId="urn:microsoft.com/office/officeart/2005/8/layout/chevron1"/>
    <dgm:cxn modelId="{4415FE34-C2E5-42E5-9266-31A6ED1C5FDB}" type="presParOf" srcId="{1EB1E5DF-4517-46D5-8824-BFC87DBFD41D}" destId="{177D0679-18EF-489B-904E-09D3C1A84C09}" srcOrd="8" destOrd="0" presId="urn:microsoft.com/office/officeart/2005/8/layout/chevron1"/>
    <dgm:cxn modelId="{BB0DACDF-A5F0-471E-ACEA-611592162602}" type="presParOf" srcId="{1EB1E5DF-4517-46D5-8824-BFC87DBFD41D}" destId="{C6F23F5D-4AE5-4FC1-BB80-AFC00DECD6F7}" srcOrd="9" destOrd="0" presId="urn:microsoft.com/office/officeart/2005/8/layout/chevron1"/>
    <dgm:cxn modelId="{E79BCE6F-7F30-42BB-8F5D-0F1FE3FC66C1}" type="presParOf" srcId="{1EB1E5DF-4517-46D5-8824-BFC87DBFD41D}" destId="{05A40C33-AFE4-4C8F-940F-0438E5F47F7F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554EDA0-EF5A-4CA2-B65B-5AE5B8659D9F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C9B3BB58-4D74-409B-A052-2A33978DAC97}">
      <dgm:prSet phldrT="[Text]" custT="1"/>
      <dgm:spPr/>
      <dgm:t>
        <a:bodyPr/>
        <a:lstStyle/>
        <a:p>
          <a:r>
            <a:rPr lang="en-IN" sz="1400"/>
            <a:t>Jan’25</a:t>
          </a:r>
        </a:p>
      </dgm:t>
    </dgm:pt>
    <dgm:pt modelId="{103BB544-3D1E-4FE7-83C3-82449673642E}" type="parTrans" cxnId="{8503A092-004D-459F-86B7-A1C334B421B0}">
      <dgm:prSet/>
      <dgm:spPr/>
      <dgm:t>
        <a:bodyPr/>
        <a:lstStyle/>
        <a:p>
          <a:endParaRPr lang="en-IN" sz="1050"/>
        </a:p>
      </dgm:t>
    </dgm:pt>
    <dgm:pt modelId="{EE741DD2-26C8-4CDF-B285-38254DAE749A}" type="sibTrans" cxnId="{8503A092-004D-459F-86B7-A1C334B421B0}">
      <dgm:prSet/>
      <dgm:spPr/>
      <dgm:t>
        <a:bodyPr/>
        <a:lstStyle/>
        <a:p>
          <a:endParaRPr lang="en-IN" sz="1050"/>
        </a:p>
      </dgm:t>
    </dgm:pt>
    <dgm:pt modelId="{924847B9-9E05-4587-9CB6-34FF341C4DF2}">
      <dgm:prSet phldrT="[Text]" custT="1"/>
      <dgm:spPr/>
      <dgm:t>
        <a:bodyPr/>
        <a:lstStyle/>
        <a:p>
          <a:r>
            <a:rPr lang="en-IN" sz="1400"/>
            <a:t>Feb’25</a:t>
          </a:r>
        </a:p>
      </dgm:t>
    </dgm:pt>
    <dgm:pt modelId="{5C381652-2298-42EB-8E95-5F37FD1E08DA}" type="parTrans" cxnId="{67714B12-FBA0-41D1-8173-E9776D523210}">
      <dgm:prSet/>
      <dgm:spPr/>
      <dgm:t>
        <a:bodyPr/>
        <a:lstStyle/>
        <a:p>
          <a:endParaRPr lang="en-IN"/>
        </a:p>
      </dgm:t>
    </dgm:pt>
    <dgm:pt modelId="{EDBC78C5-DCDF-4E14-A798-BE301712F962}" type="sibTrans" cxnId="{67714B12-FBA0-41D1-8173-E9776D523210}">
      <dgm:prSet/>
      <dgm:spPr/>
      <dgm:t>
        <a:bodyPr/>
        <a:lstStyle/>
        <a:p>
          <a:endParaRPr lang="en-IN"/>
        </a:p>
      </dgm:t>
    </dgm:pt>
    <dgm:pt modelId="{9560F571-C36F-4025-9E5F-9FC65BD0CB92}">
      <dgm:prSet phldrT="[Text]" custT="1"/>
      <dgm:spPr/>
      <dgm:t>
        <a:bodyPr/>
        <a:lstStyle/>
        <a:p>
          <a:r>
            <a:rPr lang="en-IN" sz="1400"/>
            <a:t>Mar’25</a:t>
          </a:r>
        </a:p>
      </dgm:t>
    </dgm:pt>
    <dgm:pt modelId="{16C59D32-6407-4FBE-8D90-959AEB2129D8}" type="parTrans" cxnId="{F23C7BC2-572B-47BC-91A7-3DBB5A3D077D}">
      <dgm:prSet/>
      <dgm:spPr/>
      <dgm:t>
        <a:bodyPr/>
        <a:lstStyle/>
        <a:p>
          <a:endParaRPr lang="en-IN"/>
        </a:p>
      </dgm:t>
    </dgm:pt>
    <dgm:pt modelId="{6E4AFB0E-DE34-4B39-A622-958BEC969BC4}" type="sibTrans" cxnId="{F23C7BC2-572B-47BC-91A7-3DBB5A3D077D}">
      <dgm:prSet/>
      <dgm:spPr/>
      <dgm:t>
        <a:bodyPr/>
        <a:lstStyle/>
        <a:p>
          <a:endParaRPr lang="en-IN"/>
        </a:p>
      </dgm:t>
    </dgm:pt>
    <dgm:pt modelId="{EDEF2A2C-92D7-4EBB-8BF0-5515BE8D5E71}">
      <dgm:prSet phldrT="[Text]" custT="1"/>
      <dgm:spPr/>
      <dgm:t>
        <a:bodyPr/>
        <a:lstStyle/>
        <a:p>
          <a:r>
            <a:rPr lang="en-IN" sz="1400"/>
            <a:t>Apr’25</a:t>
          </a:r>
        </a:p>
      </dgm:t>
    </dgm:pt>
    <dgm:pt modelId="{BA529F65-6613-4117-ACDB-CF9E97DDDFF1}" type="parTrans" cxnId="{B41D33D0-83EF-4F03-860E-FDA057D5A8E0}">
      <dgm:prSet/>
      <dgm:spPr/>
      <dgm:t>
        <a:bodyPr/>
        <a:lstStyle/>
        <a:p>
          <a:endParaRPr lang="en-IN"/>
        </a:p>
      </dgm:t>
    </dgm:pt>
    <dgm:pt modelId="{997BB0B4-4AF6-44F7-84BF-F2B22E8AF652}" type="sibTrans" cxnId="{B41D33D0-83EF-4F03-860E-FDA057D5A8E0}">
      <dgm:prSet/>
      <dgm:spPr/>
      <dgm:t>
        <a:bodyPr/>
        <a:lstStyle/>
        <a:p>
          <a:endParaRPr lang="en-IN"/>
        </a:p>
      </dgm:t>
    </dgm:pt>
    <dgm:pt modelId="{8008B922-18EB-457C-91BD-F0DC20D9CA41}">
      <dgm:prSet phldrT="[Text]" custT="1"/>
      <dgm:spPr/>
      <dgm:t>
        <a:bodyPr/>
        <a:lstStyle/>
        <a:p>
          <a:r>
            <a:rPr lang="en-IN" sz="1400"/>
            <a:t>May’25</a:t>
          </a:r>
        </a:p>
      </dgm:t>
    </dgm:pt>
    <dgm:pt modelId="{DF7C85FC-A927-4051-A99E-932E641DB948}" type="parTrans" cxnId="{ECDA2DF3-4A0D-40FF-95B0-A107CBFAC4DA}">
      <dgm:prSet/>
      <dgm:spPr/>
      <dgm:t>
        <a:bodyPr/>
        <a:lstStyle/>
        <a:p>
          <a:endParaRPr lang="en-IN"/>
        </a:p>
      </dgm:t>
    </dgm:pt>
    <dgm:pt modelId="{67F1FD1B-C9C9-4257-AFD4-9FD5C18AA425}" type="sibTrans" cxnId="{ECDA2DF3-4A0D-40FF-95B0-A107CBFAC4DA}">
      <dgm:prSet/>
      <dgm:spPr/>
      <dgm:t>
        <a:bodyPr/>
        <a:lstStyle/>
        <a:p>
          <a:endParaRPr lang="en-IN"/>
        </a:p>
      </dgm:t>
    </dgm:pt>
    <dgm:pt modelId="{E97DB57B-E671-4CDA-BA92-CAB47EEE9D78}">
      <dgm:prSet phldrT="[Text]" custT="1"/>
      <dgm:spPr/>
      <dgm:t>
        <a:bodyPr/>
        <a:lstStyle/>
        <a:p>
          <a:r>
            <a:rPr lang="en-IN" sz="1400"/>
            <a:t>Jun’25</a:t>
          </a:r>
        </a:p>
      </dgm:t>
    </dgm:pt>
    <dgm:pt modelId="{E34B4CF7-0532-4259-B82D-66DD832721B2}" type="parTrans" cxnId="{D26553F6-B77B-43EF-914F-2BB7034DEE71}">
      <dgm:prSet/>
      <dgm:spPr/>
      <dgm:t>
        <a:bodyPr/>
        <a:lstStyle/>
        <a:p>
          <a:endParaRPr lang="en-IN"/>
        </a:p>
      </dgm:t>
    </dgm:pt>
    <dgm:pt modelId="{844C24FB-3F76-4EDF-A6C3-22B671666B31}" type="sibTrans" cxnId="{D26553F6-B77B-43EF-914F-2BB7034DEE71}">
      <dgm:prSet/>
      <dgm:spPr/>
      <dgm:t>
        <a:bodyPr/>
        <a:lstStyle/>
        <a:p>
          <a:endParaRPr lang="en-IN"/>
        </a:p>
      </dgm:t>
    </dgm:pt>
    <dgm:pt modelId="{1EB1E5DF-4517-46D5-8824-BFC87DBFD41D}" type="pres">
      <dgm:prSet presAssocID="{4554EDA0-EF5A-4CA2-B65B-5AE5B8659D9F}" presName="Name0" presStyleCnt="0">
        <dgm:presLayoutVars>
          <dgm:dir/>
          <dgm:animLvl val="lvl"/>
          <dgm:resizeHandles val="exact"/>
        </dgm:presLayoutVars>
      </dgm:prSet>
      <dgm:spPr/>
    </dgm:pt>
    <dgm:pt modelId="{FD6C34E7-BAC6-4567-AD44-DE88F75E9F04}" type="pres">
      <dgm:prSet presAssocID="{C9B3BB58-4D74-409B-A052-2A33978DAC97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E46993D4-2657-4883-A4A9-49E9EB6F44D2}" type="pres">
      <dgm:prSet presAssocID="{EE741DD2-26C8-4CDF-B285-38254DAE749A}" presName="parTxOnlySpace" presStyleCnt="0"/>
      <dgm:spPr/>
    </dgm:pt>
    <dgm:pt modelId="{77B7D857-01BA-4855-8C9C-6D8272DF7D2C}" type="pres">
      <dgm:prSet presAssocID="{924847B9-9E05-4587-9CB6-34FF341C4DF2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8C302B22-EA6C-4964-BE73-357DF7E94F17}" type="pres">
      <dgm:prSet presAssocID="{EDBC78C5-DCDF-4E14-A798-BE301712F962}" presName="parTxOnlySpace" presStyleCnt="0"/>
      <dgm:spPr/>
    </dgm:pt>
    <dgm:pt modelId="{AEFEF8D3-4AB4-49A8-9F25-4DB0EC7C7373}" type="pres">
      <dgm:prSet presAssocID="{9560F571-C36F-4025-9E5F-9FC65BD0CB92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7B4A5F24-D060-4083-8187-E38E5DC80840}" type="pres">
      <dgm:prSet presAssocID="{6E4AFB0E-DE34-4B39-A622-958BEC969BC4}" presName="parTxOnlySpace" presStyleCnt="0"/>
      <dgm:spPr/>
    </dgm:pt>
    <dgm:pt modelId="{CA9B17C2-F044-445A-80D3-9E97C70FF111}" type="pres">
      <dgm:prSet presAssocID="{EDEF2A2C-92D7-4EBB-8BF0-5515BE8D5E71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7D42A48B-9E21-4B99-B0DA-C5C967682BB6}" type="pres">
      <dgm:prSet presAssocID="{997BB0B4-4AF6-44F7-84BF-F2B22E8AF652}" presName="parTxOnlySpace" presStyleCnt="0"/>
      <dgm:spPr/>
    </dgm:pt>
    <dgm:pt modelId="{6D4D0BB4-EE7A-42C6-9D61-706F82C605E6}" type="pres">
      <dgm:prSet presAssocID="{8008B922-18EB-457C-91BD-F0DC20D9CA41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0F33BB46-35B1-4D3F-A55D-591A9F5A97D8}" type="pres">
      <dgm:prSet presAssocID="{67F1FD1B-C9C9-4257-AFD4-9FD5C18AA425}" presName="parTxOnlySpace" presStyleCnt="0"/>
      <dgm:spPr/>
    </dgm:pt>
    <dgm:pt modelId="{325EA343-A08F-4317-8694-24BD7188948E}" type="pres">
      <dgm:prSet presAssocID="{E97DB57B-E671-4CDA-BA92-CAB47EEE9D78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67714B12-FBA0-41D1-8173-E9776D523210}" srcId="{4554EDA0-EF5A-4CA2-B65B-5AE5B8659D9F}" destId="{924847B9-9E05-4587-9CB6-34FF341C4DF2}" srcOrd="1" destOrd="0" parTransId="{5C381652-2298-42EB-8E95-5F37FD1E08DA}" sibTransId="{EDBC78C5-DCDF-4E14-A798-BE301712F962}"/>
    <dgm:cxn modelId="{AB07745D-2638-42CB-83CF-11323E45BC48}" type="presOf" srcId="{C9B3BB58-4D74-409B-A052-2A33978DAC97}" destId="{FD6C34E7-BAC6-4567-AD44-DE88F75E9F04}" srcOrd="0" destOrd="0" presId="urn:microsoft.com/office/officeart/2005/8/layout/chevron1"/>
    <dgm:cxn modelId="{FC8EDC66-3419-4268-A863-3F69A762AAD3}" type="presOf" srcId="{8008B922-18EB-457C-91BD-F0DC20D9CA41}" destId="{6D4D0BB4-EE7A-42C6-9D61-706F82C605E6}" srcOrd="0" destOrd="0" presId="urn:microsoft.com/office/officeart/2005/8/layout/chevron1"/>
    <dgm:cxn modelId="{44D17769-A9CE-4883-9473-7D28D2D9C320}" type="presOf" srcId="{924847B9-9E05-4587-9CB6-34FF341C4DF2}" destId="{77B7D857-01BA-4855-8C9C-6D8272DF7D2C}" srcOrd="0" destOrd="0" presId="urn:microsoft.com/office/officeart/2005/8/layout/chevron1"/>
    <dgm:cxn modelId="{6CED3F7D-7E51-4799-BEE6-EDF0D5D7B04C}" type="presOf" srcId="{4554EDA0-EF5A-4CA2-B65B-5AE5B8659D9F}" destId="{1EB1E5DF-4517-46D5-8824-BFC87DBFD41D}" srcOrd="0" destOrd="0" presId="urn:microsoft.com/office/officeart/2005/8/layout/chevron1"/>
    <dgm:cxn modelId="{8503A092-004D-459F-86B7-A1C334B421B0}" srcId="{4554EDA0-EF5A-4CA2-B65B-5AE5B8659D9F}" destId="{C9B3BB58-4D74-409B-A052-2A33978DAC97}" srcOrd="0" destOrd="0" parTransId="{103BB544-3D1E-4FE7-83C3-82449673642E}" sibTransId="{EE741DD2-26C8-4CDF-B285-38254DAE749A}"/>
    <dgm:cxn modelId="{5DD0CC92-8FBC-4DB0-A18B-9CC914EFECAB}" type="presOf" srcId="{EDEF2A2C-92D7-4EBB-8BF0-5515BE8D5E71}" destId="{CA9B17C2-F044-445A-80D3-9E97C70FF111}" srcOrd="0" destOrd="0" presId="urn:microsoft.com/office/officeart/2005/8/layout/chevron1"/>
    <dgm:cxn modelId="{EEA83D93-C05F-43D1-8A5D-1840AC8CDAA7}" type="presOf" srcId="{9560F571-C36F-4025-9E5F-9FC65BD0CB92}" destId="{AEFEF8D3-4AB4-49A8-9F25-4DB0EC7C7373}" srcOrd="0" destOrd="0" presId="urn:microsoft.com/office/officeart/2005/8/layout/chevron1"/>
    <dgm:cxn modelId="{EAD2189B-C599-4C33-9F47-CB88A20D875C}" type="presOf" srcId="{E97DB57B-E671-4CDA-BA92-CAB47EEE9D78}" destId="{325EA343-A08F-4317-8694-24BD7188948E}" srcOrd="0" destOrd="0" presId="urn:microsoft.com/office/officeart/2005/8/layout/chevron1"/>
    <dgm:cxn modelId="{F23C7BC2-572B-47BC-91A7-3DBB5A3D077D}" srcId="{4554EDA0-EF5A-4CA2-B65B-5AE5B8659D9F}" destId="{9560F571-C36F-4025-9E5F-9FC65BD0CB92}" srcOrd="2" destOrd="0" parTransId="{16C59D32-6407-4FBE-8D90-959AEB2129D8}" sibTransId="{6E4AFB0E-DE34-4B39-A622-958BEC969BC4}"/>
    <dgm:cxn modelId="{B41D33D0-83EF-4F03-860E-FDA057D5A8E0}" srcId="{4554EDA0-EF5A-4CA2-B65B-5AE5B8659D9F}" destId="{EDEF2A2C-92D7-4EBB-8BF0-5515BE8D5E71}" srcOrd="3" destOrd="0" parTransId="{BA529F65-6613-4117-ACDB-CF9E97DDDFF1}" sibTransId="{997BB0B4-4AF6-44F7-84BF-F2B22E8AF652}"/>
    <dgm:cxn modelId="{ECDA2DF3-4A0D-40FF-95B0-A107CBFAC4DA}" srcId="{4554EDA0-EF5A-4CA2-B65B-5AE5B8659D9F}" destId="{8008B922-18EB-457C-91BD-F0DC20D9CA41}" srcOrd="4" destOrd="0" parTransId="{DF7C85FC-A927-4051-A99E-932E641DB948}" sibTransId="{67F1FD1B-C9C9-4257-AFD4-9FD5C18AA425}"/>
    <dgm:cxn modelId="{D26553F6-B77B-43EF-914F-2BB7034DEE71}" srcId="{4554EDA0-EF5A-4CA2-B65B-5AE5B8659D9F}" destId="{E97DB57B-E671-4CDA-BA92-CAB47EEE9D78}" srcOrd="5" destOrd="0" parTransId="{E34B4CF7-0532-4259-B82D-66DD832721B2}" sibTransId="{844C24FB-3F76-4EDF-A6C3-22B671666B31}"/>
    <dgm:cxn modelId="{5AA599AC-1D58-4B78-A80D-B99562B02DC1}" type="presParOf" srcId="{1EB1E5DF-4517-46D5-8824-BFC87DBFD41D}" destId="{FD6C34E7-BAC6-4567-AD44-DE88F75E9F04}" srcOrd="0" destOrd="0" presId="urn:microsoft.com/office/officeart/2005/8/layout/chevron1"/>
    <dgm:cxn modelId="{D8153AE2-1C52-4F27-9723-8858622E9235}" type="presParOf" srcId="{1EB1E5DF-4517-46D5-8824-BFC87DBFD41D}" destId="{E46993D4-2657-4883-A4A9-49E9EB6F44D2}" srcOrd="1" destOrd="0" presId="urn:microsoft.com/office/officeart/2005/8/layout/chevron1"/>
    <dgm:cxn modelId="{E0DC56CB-779C-454E-8D05-3CB777E57A9F}" type="presParOf" srcId="{1EB1E5DF-4517-46D5-8824-BFC87DBFD41D}" destId="{77B7D857-01BA-4855-8C9C-6D8272DF7D2C}" srcOrd="2" destOrd="0" presId="urn:microsoft.com/office/officeart/2005/8/layout/chevron1"/>
    <dgm:cxn modelId="{EDC23724-204D-471A-ACE3-5274EF7939E3}" type="presParOf" srcId="{1EB1E5DF-4517-46D5-8824-BFC87DBFD41D}" destId="{8C302B22-EA6C-4964-BE73-357DF7E94F17}" srcOrd="3" destOrd="0" presId="urn:microsoft.com/office/officeart/2005/8/layout/chevron1"/>
    <dgm:cxn modelId="{77D6961E-F1FD-420E-B4C8-7B893E256CD2}" type="presParOf" srcId="{1EB1E5DF-4517-46D5-8824-BFC87DBFD41D}" destId="{AEFEF8D3-4AB4-49A8-9F25-4DB0EC7C7373}" srcOrd="4" destOrd="0" presId="urn:microsoft.com/office/officeart/2005/8/layout/chevron1"/>
    <dgm:cxn modelId="{BD26706A-3BFB-4579-85DF-E7AAB5690E99}" type="presParOf" srcId="{1EB1E5DF-4517-46D5-8824-BFC87DBFD41D}" destId="{7B4A5F24-D060-4083-8187-E38E5DC80840}" srcOrd="5" destOrd="0" presId="urn:microsoft.com/office/officeart/2005/8/layout/chevron1"/>
    <dgm:cxn modelId="{C12E89E9-958B-43E7-A7A1-84544BA93AD6}" type="presParOf" srcId="{1EB1E5DF-4517-46D5-8824-BFC87DBFD41D}" destId="{CA9B17C2-F044-445A-80D3-9E97C70FF111}" srcOrd="6" destOrd="0" presId="urn:microsoft.com/office/officeart/2005/8/layout/chevron1"/>
    <dgm:cxn modelId="{9CC8599A-96BD-43B0-AA47-47F701D5C79C}" type="presParOf" srcId="{1EB1E5DF-4517-46D5-8824-BFC87DBFD41D}" destId="{7D42A48B-9E21-4B99-B0DA-C5C967682BB6}" srcOrd="7" destOrd="0" presId="urn:microsoft.com/office/officeart/2005/8/layout/chevron1"/>
    <dgm:cxn modelId="{26F48345-E6AA-4AF6-93D7-A97FA1B5C06C}" type="presParOf" srcId="{1EB1E5DF-4517-46D5-8824-BFC87DBFD41D}" destId="{6D4D0BB4-EE7A-42C6-9D61-706F82C605E6}" srcOrd="8" destOrd="0" presId="urn:microsoft.com/office/officeart/2005/8/layout/chevron1"/>
    <dgm:cxn modelId="{87EE7C52-9AFA-4C3C-8C5B-4D6B3BFD96C9}" type="presParOf" srcId="{1EB1E5DF-4517-46D5-8824-BFC87DBFD41D}" destId="{0F33BB46-35B1-4D3F-A55D-591A9F5A97D8}" srcOrd="9" destOrd="0" presId="urn:microsoft.com/office/officeart/2005/8/layout/chevron1"/>
    <dgm:cxn modelId="{B155A83D-ED37-44B8-B28E-61A639AFACDD}" type="presParOf" srcId="{1EB1E5DF-4517-46D5-8824-BFC87DBFD41D}" destId="{325EA343-A08F-4317-8694-24BD7188948E}" srcOrd="10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54EDA0-EF5A-4CA2-B65B-5AE5B8659D9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4891A4E4-4D67-4DC3-AE7C-CC145118E850}">
      <dgm:prSet phldrT="[Text]" custT="1"/>
      <dgm:spPr/>
      <dgm:t>
        <a:bodyPr/>
        <a:lstStyle/>
        <a:p>
          <a:r>
            <a:rPr lang="en-IN" sz="1000" b="1"/>
            <a:t>M1</a:t>
          </a:r>
        </a:p>
      </dgm:t>
    </dgm:pt>
    <dgm:pt modelId="{FCB2EA88-2135-4027-A533-17D998B80E31}" type="parTrans" cxnId="{D7FB979A-A7CC-4B7D-99DC-31F0D8C384E1}">
      <dgm:prSet/>
      <dgm:spPr/>
      <dgm:t>
        <a:bodyPr/>
        <a:lstStyle/>
        <a:p>
          <a:endParaRPr lang="en-IN" sz="1000" b="1"/>
        </a:p>
      </dgm:t>
    </dgm:pt>
    <dgm:pt modelId="{146D235F-0EDF-40AA-98C3-85AABDEE471B}" type="sibTrans" cxnId="{D7FB979A-A7CC-4B7D-99DC-31F0D8C384E1}">
      <dgm:prSet/>
      <dgm:spPr/>
      <dgm:t>
        <a:bodyPr/>
        <a:lstStyle/>
        <a:p>
          <a:endParaRPr lang="en-IN" sz="1000" b="1"/>
        </a:p>
      </dgm:t>
    </dgm:pt>
    <dgm:pt modelId="{BC39ECCF-9535-49D5-AC6B-EF852D4D33A6}">
      <dgm:prSet phldrT="[Text]" custT="1"/>
      <dgm:spPr/>
      <dgm:t>
        <a:bodyPr/>
        <a:lstStyle/>
        <a:p>
          <a:r>
            <a:rPr lang="en-IN" sz="1000" b="1"/>
            <a:t>M2</a:t>
          </a:r>
        </a:p>
      </dgm:t>
    </dgm:pt>
    <dgm:pt modelId="{71C3538F-A71F-40EE-930B-99251CE9FEEB}" type="parTrans" cxnId="{CFCB32C5-5AF0-4087-83BC-997EF2417CEB}">
      <dgm:prSet/>
      <dgm:spPr/>
      <dgm:t>
        <a:bodyPr/>
        <a:lstStyle/>
        <a:p>
          <a:endParaRPr lang="en-IN" sz="1000"/>
        </a:p>
      </dgm:t>
    </dgm:pt>
    <dgm:pt modelId="{7CF6E360-1A43-4C7C-AE66-B06E8740C28D}" type="sibTrans" cxnId="{CFCB32C5-5AF0-4087-83BC-997EF2417CEB}">
      <dgm:prSet/>
      <dgm:spPr/>
      <dgm:t>
        <a:bodyPr/>
        <a:lstStyle/>
        <a:p>
          <a:endParaRPr lang="en-IN" sz="1000"/>
        </a:p>
      </dgm:t>
    </dgm:pt>
    <dgm:pt modelId="{9FA8F094-A798-4984-840E-9E06DCB6BCE5}">
      <dgm:prSet phldrT="[Text]" custT="1"/>
      <dgm:spPr/>
      <dgm:t>
        <a:bodyPr/>
        <a:lstStyle/>
        <a:p>
          <a:r>
            <a:rPr lang="en-IN" sz="1000" b="1"/>
            <a:t>M3</a:t>
          </a:r>
        </a:p>
      </dgm:t>
    </dgm:pt>
    <dgm:pt modelId="{803F7C3B-4761-4002-89AE-5B53B9B95CAE}" type="parTrans" cxnId="{81B6E131-192C-43EA-B737-99772D012623}">
      <dgm:prSet/>
      <dgm:spPr/>
      <dgm:t>
        <a:bodyPr/>
        <a:lstStyle/>
        <a:p>
          <a:endParaRPr lang="en-IN" sz="1000"/>
        </a:p>
      </dgm:t>
    </dgm:pt>
    <dgm:pt modelId="{011EE410-BA93-4242-9D90-79818926D99C}" type="sibTrans" cxnId="{81B6E131-192C-43EA-B737-99772D012623}">
      <dgm:prSet/>
      <dgm:spPr/>
      <dgm:t>
        <a:bodyPr/>
        <a:lstStyle/>
        <a:p>
          <a:endParaRPr lang="en-IN" sz="1000"/>
        </a:p>
      </dgm:t>
    </dgm:pt>
    <dgm:pt modelId="{89FE9EE9-A96E-437B-8019-1803F7992653}">
      <dgm:prSet phldrT="[Text]" custT="1"/>
      <dgm:spPr/>
      <dgm:t>
        <a:bodyPr/>
        <a:lstStyle/>
        <a:p>
          <a:r>
            <a:rPr lang="en-IN" sz="1000" b="1"/>
            <a:t>M4</a:t>
          </a:r>
        </a:p>
      </dgm:t>
    </dgm:pt>
    <dgm:pt modelId="{A5922028-A8A2-4069-A25F-389B7F0D14A2}" type="parTrans" cxnId="{670EAE70-716D-441F-B83F-EE44D6817C08}">
      <dgm:prSet/>
      <dgm:spPr/>
      <dgm:t>
        <a:bodyPr/>
        <a:lstStyle/>
        <a:p>
          <a:endParaRPr lang="en-IN" sz="1000"/>
        </a:p>
      </dgm:t>
    </dgm:pt>
    <dgm:pt modelId="{BD590E34-C36A-4DBA-8A42-466842AE50B8}" type="sibTrans" cxnId="{670EAE70-716D-441F-B83F-EE44D6817C08}">
      <dgm:prSet/>
      <dgm:spPr/>
      <dgm:t>
        <a:bodyPr/>
        <a:lstStyle/>
        <a:p>
          <a:endParaRPr lang="en-IN" sz="1000"/>
        </a:p>
      </dgm:t>
    </dgm:pt>
    <dgm:pt modelId="{2FFE326A-996E-4E56-8FE9-76A9959AD1A4}">
      <dgm:prSet phldrT="[Text]" custT="1"/>
      <dgm:spPr/>
      <dgm:t>
        <a:bodyPr/>
        <a:lstStyle/>
        <a:p>
          <a:r>
            <a:rPr lang="en-IN" sz="1000" b="1"/>
            <a:t>M5</a:t>
          </a:r>
        </a:p>
      </dgm:t>
    </dgm:pt>
    <dgm:pt modelId="{E28F02F0-F23A-4182-B465-DDF1B52C675B}" type="parTrans" cxnId="{2CD28727-C5B9-494A-8292-BD04542A56BA}">
      <dgm:prSet/>
      <dgm:spPr/>
      <dgm:t>
        <a:bodyPr/>
        <a:lstStyle/>
        <a:p>
          <a:endParaRPr lang="en-IN" sz="1000"/>
        </a:p>
      </dgm:t>
    </dgm:pt>
    <dgm:pt modelId="{83B5B934-E741-43E5-9212-9E1A8ABFE70B}" type="sibTrans" cxnId="{2CD28727-C5B9-494A-8292-BD04542A56BA}">
      <dgm:prSet/>
      <dgm:spPr/>
      <dgm:t>
        <a:bodyPr/>
        <a:lstStyle/>
        <a:p>
          <a:endParaRPr lang="en-IN" sz="1000"/>
        </a:p>
      </dgm:t>
    </dgm:pt>
    <dgm:pt modelId="{41067757-396C-491C-94BD-103276271CF6}">
      <dgm:prSet phldrT="[Text]" custT="1"/>
      <dgm:spPr/>
      <dgm:t>
        <a:bodyPr/>
        <a:lstStyle/>
        <a:p>
          <a:r>
            <a:rPr lang="en-IN" sz="1000" b="1"/>
            <a:t>M6</a:t>
          </a:r>
        </a:p>
      </dgm:t>
    </dgm:pt>
    <dgm:pt modelId="{95A5F190-6090-4020-8FED-9C568A02698F}" type="parTrans" cxnId="{5D876231-D6CD-4E1A-B79D-6C1C98B1EF65}">
      <dgm:prSet/>
      <dgm:spPr/>
      <dgm:t>
        <a:bodyPr/>
        <a:lstStyle/>
        <a:p>
          <a:endParaRPr lang="en-IN" sz="1000"/>
        </a:p>
      </dgm:t>
    </dgm:pt>
    <dgm:pt modelId="{8F330D24-330C-4B51-AAA5-0740F075D3E8}" type="sibTrans" cxnId="{5D876231-D6CD-4E1A-B79D-6C1C98B1EF65}">
      <dgm:prSet/>
      <dgm:spPr/>
      <dgm:t>
        <a:bodyPr/>
        <a:lstStyle/>
        <a:p>
          <a:endParaRPr lang="en-IN" sz="1000"/>
        </a:p>
      </dgm:t>
    </dgm:pt>
    <dgm:pt modelId="{75CBFC42-D2CC-407B-B692-5A1FA0DEEB7B}">
      <dgm:prSet phldrT="[Text]" custT="1"/>
      <dgm:spPr/>
      <dgm:t>
        <a:bodyPr/>
        <a:lstStyle/>
        <a:p>
          <a:r>
            <a:rPr lang="en-IN" sz="1000" b="1"/>
            <a:t>M7</a:t>
          </a:r>
        </a:p>
      </dgm:t>
    </dgm:pt>
    <dgm:pt modelId="{22ED3D47-7F27-4173-88A7-38590CE80482}" type="parTrans" cxnId="{BC94290C-0F36-465D-ABF8-371B780785B8}">
      <dgm:prSet/>
      <dgm:spPr/>
      <dgm:t>
        <a:bodyPr/>
        <a:lstStyle/>
        <a:p>
          <a:endParaRPr lang="en-IN" sz="1000"/>
        </a:p>
      </dgm:t>
    </dgm:pt>
    <dgm:pt modelId="{6AA4C369-07F0-4086-9905-89BCA763BD63}" type="sibTrans" cxnId="{BC94290C-0F36-465D-ABF8-371B780785B8}">
      <dgm:prSet/>
      <dgm:spPr/>
      <dgm:t>
        <a:bodyPr/>
        <a:lstStyle/>
        <a:p>
          <a:endParaRPr lang="en-IN" sz="1000"/>
        </a:p>
      </dgm:t>
    </dgm:pt>
    <dgm:pt modelId="{872AF582-07D6-41AE-A9EB-B91072ABCF88}">
      <dgm:prSet phldrT="[Text]" custT="1"/>
      <dgm:spPr/>
      <dgm:t>
        <a:bodyPr/>
        <a:lstStyle/>
        <a:p>
          <a:r>
            <a:rPr lang="en-IN" sz="1000" b="1"/>
            <a:t>M8</a:t>
          </a:r>
        </a:p>
      </dgm:t>
    </dgm:pt>
    <dgm:pt modelId="{C711B659-FF2A-44EE-A99C-7EEB55A79E67}" type="parTrans" cxnId="{A7E71D97-8F6B-4EF6-A025-342DF59C8504}">
      <dgm:prSet/>
      <dgm:spPr/>
      <dgm:t>
        <a:bodyPr/>
        <a:lstStyle/>
        <a:p>
          <a:endParaRPr lang="en-IN" sz="1000"/>
        </a:p>
      </dgm:t>
    </dgm:pt>
    <dgm:pt modelId="{2163F4CD-4FE3-4526-93AD-8C47CF753658}" type="sibTrans" cxnId="{A7E71D97-8F6B-4EF6-A025-342DF59C8504}">
      <dgm:prSet/>
      <dgm:spPr/>
      <dgm:t>
        <a:bodyPr/>
        <a:lstStyle/>
        <a:p>
          <a:endParaRPr lang="en-IN" sz="1000"/>
        </a:p>
      </dgm:t>
    </dgm:pt>
    <dgm:pt modelId="{92037C5F-A1A4-4914-A843-D95C8FB4F8E7}">
      <dgm:prSet phldrT="[Text]" custT="1"/>
      <dgm:spPr/>
      <dgm:t>
        <a:bodyPr/>
        <a:lstStyle/>
        <a:p>
          <a:r>
            <a:rPr lang="en-IN" sz="1000" b="1"/>
            <a:t>M9</a:t>
          </a:r>
        </a:p>
      </dgm:t>
    </dgm:pt>
    <dgm:pt modelId="{9D1CEC00-19A4-48AE-BEFC-F9143838922F}" type="parTrans" cxnId="{144252CC-8827-4D39-9726-DD2641549C3E}">
      <dgm:prSet/>
      <dgm:spPr/>
      <dgm:t>
        <a:bodyPr/>
        <a:lstStyle/>
        <a:p>
          <a:endParaRPr lang="en-IN" sz="1000"/>
        </a:p>
      </dgm:t>
    </dgm:pt>
    <dgm:pt modelId="{1BFDA298-DACE-4667-A5FF-DA073ABF08CD}" type="sibTrans" cxnId="{144252CC-8827-4D39-9726-DD2641549C3E}">
      <dgm:prSet/>
      <dgm:spPr/>
      <dgm:t>
        <a:bodyPr/>
        <a:lstStyle/>
        <a:p>
          <a:endParaRPr lang="en-IN" sz="1000"/>
        </a:p>
      </dgm:t>
    </dgm:pt>
    <dgm:pt modelId="{C3009E04-C427-4A1B-869C-873911E61EE6}">
      <dgm:prSet phldrT="[Text]" custT="1"/>
      <dgm:spPr/>
      <dgm:t>
        <a:bodyPr/>
        <a:lstStyle/>
        <a:p>
          <a:r>
            <a:rPr lang="en-IN" sz="1000" b="1"/>
            <a:t>M10</a:t>
          </a:r>
        </a:p>
      </dgm:t>
    </dgm:pt>
    <dgm:pt modelId="{10DF7607-7695-426D-B60F-AD4369823DC8}" type="parTrans" cxnId="{13D19517-8E9D-454C-9A16-3B565E526763}">
      <dgm:prSet/>
      <dgm:spPr/>
      <dgm:t>
        <a:bodyPr/>
        <a:lstStyle/>
        <a:p>
          <a:endParaRPr lang="en-IN" sz="1000"/>
        </a:p>
      </dgm:t>
    </dgm:pt>
    <dgm:pt modelId="{D5DB2388-861C-4C4E-B385-F420F17BF13A}" type="sibTrans" cxnId="{13D19517-8E9D-454C-9A16-3B565E526763}">
      <dgm:prSet/>
      <dgm:spPr/>
      <dgm:t>
        <a:bodyPr/>
        <a:lstStyle/>
        <a:p>
          <a:endParaRPr lang="en-IN" sz="1000"/>
        </a:p>
      </dgm:t>
    </dgm:pt>
    <dgm:pt modelId="{0470CEAE-D2CF-43E8-9DE4-2EAEC1C553B6}">
      <dgm:prSet phldrT="[Text]" custT="1"/>
      <dgm:spPr/>
      <dgm:t>
        <a:bodyPr/>
        <a:lstStyle/>
        <a:p>
          <a:r>
            <a:rPr lang="en-IN" sz="1000" b="1"/>
            <a:t>M11</a:t>
          </a:r>
        </a:p>
      </dgm:t>
    </dgm:pt>
    <dgm:pt modelId="{F178872B-C451-4426-8F97-7F36EEB75039}" type="parTrans" cxnId="{4AB8961C-3165-4AC0-8F87-2AC1543AFA04}">
      <dgm:prSet/>
      <dgm:spPr/>
      <dgm:t>
        <a:bodyPr/>
        <a:lstStyle/>
        <a:p>
          <a:endParaRPr lang="en-IN" sz="1000"/>
        </a:p>
      </dgm:t>
    </dgm:pt>
    <dgm:pt modelId="{CE3428D4-20F3-4D32-8C2E-1F8A900EE618}" type="sibTrans" cxnId="{4AB8961C-3165-4AC0-8F87-2AC1543AFA04}">
      <dgm:prSet/>
      <dgm:spPr/>
      <dgm:t>
        <a:bodyPr/>
        <a:lstStyle/>
        <a:p>
          <a:endParaRPr lang="en-IN" sz="1000"/>
        </a:p>
      </dgm:t>
    </dgm:pt>
    <dgm:pt modelId="{84E55E96-0891-44A1-B03E-B2E4364AF94F}">
      <dgm:prSet phldrT="[Text]" custT="1"/>
      <dgm:spPr/>
      <dgm:t>
        <a:bodyPr/>
        <a:lstStyle/>
        <a:p>
          <a:r>
            <a:rPr lang="en-IN" sz="1000" b="1"/>
            <a:t>M12</a:t>
          </a:r>
        </a:p>
      </dgm:t>
    </dgm:pt>
    <dgm:pt modelId="{12B9AEC1-EC48-4406-AFCD-C7E028C15B84}" type="parTrans" cxnId="{E222D9F9-530B-4D3E-82CE-F2D1FF2EE7B3}">
      <dgm:prSet/>
      <dgm:spPr/>
      <dgm:t>
        <a:bodyPr/>
        <a:lstStyle/>
        <a:p>
          <a:endParaRPr lang="en-IN" sz="1000"/>
        </a:p>
      </dgm:t>
    </dgm:pt>
    <dgm:pt modelId="{24AC6860-8CD7-4421-A1FC-6193DFBF0BE5}" type="sibTrans" cxnId="{E222D9F9-530B-4D3E-82CE-F2D1FF2EE7B3}">
      <dgm:prSet/>
      <dgm:spPr/>
      <dgm:t>
        <a:bodyPr/>
        <a:lstStyle/>
        <a:p>
          <a:endParaRPr lang="en-IN" sz="1000"/>
        </a:p>
      </dgm:t>
    </dgm:pt>
    <dgm:pt modelId="{28CD531F-0DAC-41FB-A671-F82A9F3CF3AD}">
      <dgm:prSet phldrT="[Text]" custT="1"/>
      <dgm:spPr/>
      <dgm:t>
        <a:bodyPr/>
        <a:lstStyle/>
        <a:p>
          <a:r>
            <a:rPr lang="en-IN" sz="1000" b="1"/>
            <a:t>M13</a:t>
          </a:r>
        </a:p>
      </dgm:t>
    </dgm:pt>
    <dgm:pt modelId="{2545E5EC-D965-4717-8495-6C381A03ECB2}" type="parTrans" cxnId="{82C5E39A-F1D8-49D1-AD3C-2B17ED0409FA}">
      <dgm:prSet/>
      <dgm:spPr/>
      <dgm:t>
        <a:bodyPr/>
        <a:lstStyle/>
        <a:p>
          <a:endParaRPr lang="en-IN" sz="1000"/>
        </a:p>
      </dgm:t>
    </dgm:pt>
    <dgm:pt modelId="{883D5F48-E5AC-4525-9344-20DA2D394634}" type="sibTrans" cxnId="{82C5E39A-F1D8-49D1-AD3C-2B17ED0409FA}">
      <dgm:prSet/>
      <dgm:spPr/>
      <dgm:t>
        <a:bodyPr/>
        <a:lstStyle/>
        <a:p>
          <a:endParaRPr lang="en-IN" sz="1000"/>
        </a:p>
      </dgm:t>
    </dgm:pt>
    <dgm:pt modelId="{B4625B86-C3FD-4856-BCAE-3935B0E66759}">
      <dgm:prSet phldrT="[Text]" custT="1"/>
      <dgm:spPr/>
      <dgm:t>
        <a:bodyPr/>
        <a:lstStyle/>
        <a:p>
          <a:r>
            <a:rPr lang="en-IN" sz="1000" b="1"/>
            <a:t>M14</a:t>
          </a:r>
        </a:p>
      </dgm:t>
    </dgm:pt>
    <dgm:pt modelId="{3F70137B-EA75-4597-846F-22A3992FAE0B}" type="parTrans" cxnId="{AC7F2E0D-9C12-47FC-B3A9-18FEA2D704E1}">
      <dgm:prSet/>
      <dgm:spPr/>
      <dgm:t>
        <a:bodyPr/>
        <a:lstStyle/>
        <a:p>
          <a:endParaRPr lang="en-IN" sz="1000"/>
        </a:p>
      </dgm:t>
    </dgm:pt>
    <dgm:pt modelId="{568435B6-D932-44F9-A31B-A299A74201A0}" type="sibTrans" cxnId="{AC7F2E0D-9C12-47FC-B3A9-18FEA2D704E1}">
      <dgm:prSet/>
      <dgm:spPr/>
      <dgm:t>
        <a:bodyPr/>
        <a:lstStyle/>
        <a:p>
          <a:endParaRPr lang="en-IN" sz="1000"/>
        </a:p>
      </dgm:t>
    </dgm:pt>
    <dgm:pt modelId="{AC3C1C61-142E-4383-AADE-2A681AE9D85F}">
      <dgm:prSet phldrT="[Text]" custT="1"/>
      <dgm:spPr/>
      <dgm:t>
        <a:bodyPr/>
        <a:lstStyle/>
        <a:p>
          <a:r>
            <a:rPr lang="en-IN" sz="1000" b="1"/>
            <a:t>M15</a:t>
          </a:r>
        </a:p>
      </dgm:t>
    </dgm:pt>
    <dgm:pt modelId="{ED676CDA-D586-418F-B549-AAF3B7BF4404}" type="parTrans" cxnId="{321D536D-3BBF-4CB8-9AE1-8DCC9D3BD70B}">
      <dgm:prSet/>
      <dgm:spPr/>
      <dgm:t>
        <a:bodyPr/>
        <a:lstStyle/>
        <a:p>
          <a:endParaRPr lang="en-IN" sz="1000"/>
        </a:p>
      </dgm:t>
    </dgm:pt>
    <dgm:pt modelId="{8ABA2F9A-1E2E-42FA-9DF3-DB758EAF6C42}" type="sibTrans" cxnId="{321D536D-3BBF-4CB8-9AE1-8DCC9D3BD70B}">
      <dgm:prSet/>
      <dgm:spPr/>
      <dgm:t>
        <a:bodyPr/>
        <a:lstStyle/>
        <a:p>
          <a:endParaRPr lang="en-IN" sz="1000"/>
        </a:p>
      </dgm:t>
    </dgm:pt>
    <dgm:pt modelId="{1EB1E5DF-4517-46D5-8824-BFC87DBFD41D}" type="pres">
      <dgm:prSet presAssocID="{4554EDA0-EF5A-4CA2-B65B-5AE5B8659D9F}" presName="Name0" presStyleCnt="0">
        <dgm:presLayoutVars>
          <dgm:dir/>
          <dgm:animLvl val="lvl"/>
          <dgm:resizeHandles val="exact"/>
        </dgm:presLayoutVars>
      </dgm:prSet>
      <dgm:spPr/>
    </dgm:pt>
    <dgm:pt modelId="{F02B9A2C-ED3A-411C-9610-7BCAE5C90B99}" type="pres">
      <dgm:prSet presAssocID="{4891A4E4-4D67-4DC3-AE7C-CC145118E850}" presName="parTxOnly" presStyleLbl="node1" presStyleIdx="0" presStyleCnt="15">
        <dgm:presLayoutVars>
          <dgm:chMax val="0"/>
          <dgm:chPref val="0"/>
          <dgm:bulletEnabled val="1"/>
        </dgm:presLayoutVars>
      </dgm:prSet>
      <dgm:spPr/>
    </dgm:pt>
    <dgm:pt modelId="{611B8229-ABA7-475D-B41C-ECACCB8EFEFD}" type="pres">
      <dgm:prSet presAssocID="{146D235F-0EDF-40AA-98C3-85AABDEE471B}" presName="parTxOnlySpace" presStyleCnt="0"/>
      <dgm:spPr/>
    </dgm:pt>
    <dgm:pt modelId="{A0A4F2D1-CA8F-4C95-9783-559FF5143D41}" type="pres">
      <dgm:prSet presAssocID="{BC39ECCF-9535-49D5-AC6B-EF852D4D33A6}" presName="parTxOnly" presStyleLbl="node1" presStyleIdx="1" presStyleCnt="15">
        <dgm:presLayoutVars>
          <dgm:chMax val="0"/>
          <dgm:chPref val="0"/>
          <dgm:bulletEnabled val="1"/>
        </dgm:presLayoutVars>
      </dgm:prSet>
      <dgm:spPr/>
    </dgm:pt>
    <dgm:pt modelId="{314B6C70-888A-4F9C-8706-3144C67DA6FA}" type="pres">
      <dgm:prSet presAssocID="{7CF6E360-1A43-4C7C-AE66-B06E8740C28D}" presName="parTxOnlySpace" presStyleCnt="0"/>
      <dgm:spPr/>
    </dgm:pt>
    <dgm:pt modelId="{1595B3FA-56BC-47B8-BE4D-0AAEA9A47BC0}" type="pres">
      <dgm:prSet presAssocID="{9FA8F094-A798-4984-840E-9E06DCB6BCE5}" presName="parTxOnly" presStyleLbl="node1" presStyleIdx="2" presStyleCnt="15">
        <dgm:presLayoutVars>
          <dgm:chMax val="0"/>
          <dgm:chPref val="0"/>
          <dgm:bulletEnabled val="1"/>
        </dgm:presLayoutVars>
      </dgm:prSet>
      <dgm:spPr/>
    </dgm:pt>
    <dgm:pt modelId="{86E6EE74-CB29-417C-8051-E8B74CEDE092}" type="pres">
      <dgm:prSet presAssocID="{011EE410-BA93-4242-9D90-79818926D99C}" presName="parTxOnlySpace" presStyleCnt="0"/>
      <dgm:spPr/>
    </dgm:pt>
    <dgm:pt modelId="{9FBC0613-604A-40BE-8D2E-9D5215CC92B2}" type="pres">
      <dgm:prSet presAssocID="{89FE9EE9-A96E-437B-8019-1803F7992653}" presName="parTxOnly" presStyleLbl="node1" presStyleIdx="3" presStyleCnt="15">
        <dgm:presLayoutVars>
          <dgm:chMax val="0"/>
          <dgm:chPref val="0"/>
          <dgm:bulletEnabled val="1"/>
        </dgm:presLayoutVars>
      </dgm:prSet>
      <dgm:spPr/>
    </dgm:pt>
    <dgm:pt modelId="{019D0563-7FFE-4456-9D0B-07CA9187788F}" type="pres">
      <dgm:prSet presAssocID="{BD590E34-C36A-4DBA-8A42-466842AE50B8}" presName="parTxOnlySpace" presStyleCnt="0"/>
      <dgm:spPr/>
    </dgm:pt>
    <dgm:pt modelId="{E345BEEF-7AB6-4F42-ADCD-D76FF8E16131}" type="pres">
      <dgm:prSet presAssocID="{2FFE326A-996E-4E56-8FE9-76A9959AD1A4}" presName="parTxOnly" presStyleLbl="node1" presStyleIdx="4" presStyleCnt="15">
        <dgm:presLayoutVars>
          <dgm:chMax val="0"/>
          <dgm:chPref val="0"/>
          <dgm:bulletEnabled val="1"/>
        </dgm:presLayoutVars>
      </dgm:prSet>
      <dgm:spPr/>
    </dgm:pt>
    <dgm:pt modelId="{5355F568-B1D1-4E54-91F9-82045DABFB42}" type="pres">
      <dgm:prSet presAssocID="{83B5B934-E741-43E5-9212-9E1A8ABFE70B}" presName="parTxOnlySpace" presStyleCnt="0"/>
      <dgm:spPr/>
    </dgm:pt>
    <dgm:pt modelId="{A08D8BCA-281B-44E8-B7F5-C42A92DACF71}" type="pres">
      <dgm:prSet presAssocID="{41067757-396C-491C-94BD-103276271CF6}" presName="parTxOnly" presStyleLbl="node1" presStyleIdx="5" presStyleCnt="15">
        <dgm:presLayoutVars>
          <dgm:chMax val="0"/>
          <dgm:chPref val="0"/>
          <dgm:bulletEnabled val="1"/>
        </dgm:presLayoutVars>
      </dgm:prSet>
      <dgm:spPr/>
    </dgm:pt>
    <dgm:pt modelId="{EA218793-D409-48BC-8B4B-7B205C2BA3C7}" type="pres">
      <dgm:prSet presAssocID="{8F330D24-330C-4B51-AAA5-0740F075D3E8}" presName="parTxOnlySpace" presStyleCnt="0"/>
      <dgm:spPr/>
    </dgm:pt>
    <dgm:pt modelId="{B494048A-3AFC-4095-9BD2-334770AC88F0}" type="pres">
      <dgm:prSet presAssocID="{75CBFC42-D2CC-407B-B692-5A1FA0DEEB7B}" presName="parTxOnly" presStyleLbl="node1" presStyleIdx="6" presStyleCnt="15">
        <dgm:presLayoutVars>
          <dgm:chMax val="0"/>
          <dgm:chPref val="0"/>
          <dgm:bulletEnabled val="1"/>
        </dgm:presLayoutVars>
      </dgm:prSet>
      <dgm:spPr/>
    </dgm:pt>
    <dgm:pt modelId="{014BFF22-2156-41D7-BCD8-65A126B1BBA3}" type="pres">
      <dgm:prSet presAssocID="{6AA4C369-07F0-4086-9905-89BCA763BD63}" presName="parTxOnlySpace" presStyleCnt="0"/>
      <dgm:spPr/>
    </dgm:pt>
    <dgm:pt modelId="{1646CB68-4308-4E48-9A9B-6F5960304F49}" type="pres">
      <dgm:prSet presAssocID="{872AF582-07D6-41AE-A9EB-B91072ABCF88}" presName="parTxOnly" presStyleLbl="node1" presStyleIdx="7" presStyleCnt="15">
        <dgm:presLayoutVars>
          <dgm:chMax val="0"/>
          <dgm:chPref val="0"/>
          <dgm:bulletEnabled val="1"/>
        </dgm:presLayoutVars>
      </dgm:prSet>
      <dgm:spPr/>
    </dgm:pt>
    <dgm:pt modelId="{F5F6EC9C-A311-4985-B383-31156D9F5E93}" type="pres">
      <dgm:prSet presAssocID="{2163F4CD-4FE3-4526-93AD-8C47CF753658}" presName="parTxOnlySpace" presStyleCnt="0"/>
      <dgm:spPr/>
    </dgm:pt>
    <dgm:pt modelId="{62D06FAF-9687-432C-A75A-B1599667CF2A}" type="pres">
      <dgm:prSet presAssocID="{92037C5F-A1A4-4914-A843-D95C8FB4F8E7}" presName="parTxOnly" presStyleLbl="node1" presStyleIdx="8" presStyleCnt="15">
        <dgm:presLayoutVars>
          <dgm:chMax val="0"/>
          <dgm:chPref val="0"/>
          <dgm:bulletEnabled val="1"/>
        </dgm:presLayoutVars>
      </dgm:prSet>
      <dgm:spPr/>
    </dgm:pt>
    <dgm:pt modelId="{CF218665-B682-4081-A418-3E771AEB2427}" type="pres">
      <dgm:prSet presAssocID="{1BFDA298-DACE-4667-A5FF-DA073ABF08CD}" presName="parTxOnlySpace" presStyleCnt="0"/>
      <dgm:spPr/>
    </dgm:pt>
    <dgm:pt modelId="{3F9E6CE7-C040-44C3-8A0A-67DA85D6BA5C}" type="pres">
      <dgm:prSet presAssocID="{C3009E04-C427-4A1B-869C-873911E61EE6}" presName="parTxOnly" presStyleLbl="node1" presStyleIdx="9" presStyleCnt="15">
        <dgm:presLayoutVars>
          <dgm:chMax val="0"/>
          <dgm:chPref val="0"/>
          <dgm:bulletEnabled val="1"/>
        </dgm:presLayoutVars>
      </dgm:prSet>
      <dgm:spPr/>
    </dgm:pt>
    <dgm:pt modelId="{F79A3D17-5962-4819-B219-BF78FE1BB5F5}" type="pres">
      <dgm:prSet presAssocID="{D5DB2388-861C-4C4E-B385-F420F17BF13A}" presName="parTxOnlySpace" presStyleCnt="0"/>
      <dgm:spPr/>
    </dgm:pt>
    <dgm:pt modelId="{52840F0F-2FA5-4453-9A9C-B61655FEE902}" type="pres">
      <dgm:prSet presAssocID="{0470CEAE-D2CF-43E8-9DE4-2EAEC1C553B6}" presName="parTxOnly" presStyleLbl="node1" presStyleIdx="10" presStyleCnt="15">
        <dgm:presLayoutVars>
          <dgm:chMax val="0"/>
          <dgm:chPref val="0"/>
          <dgm:bulletEnabled val="1"/>
        </dgm:presLayoutVars>
      </dgm:prSet>
      <dgm:spPr/>
    </dgm:pt>
    <dgm:pt modelId="{EC02AF19-6343-4819-8BF0-91F69CC39CEC}" type="pres">
      <dgm:prSet presAssocID="{CE3428D4-20F3-4D32-8C2E-1F8A900EE618}" presName="parTxOnlySpace" presStyleCnt="0"/>
      <dgm:spPr/>
    </dgm:pt>
    <dgm:pt modelId="{ADCB586D-020B-4705-BDC7-503F01A5683A}" type="pres">
      <dgm:prSet presAssocID="{84E55E96-0891-44A1-B03E-B2E4364AF94F}" presName="parTxOnly" presStyleLbl="node1" presStyleIdx="11" presStyleCnt="15">
        <dgm:presLayoutVars>
          <dgm:chMax val="0"/>
          <dgm:chPref val="0"/>
          <dgm:bulletEnabled val="1"/>
        </dgm:presLayoutVars>
      </dgm:prSet>
      <dgm:spPr/>
    </dgm:pt>
    <dgm:pt modelId="{6672A0E5-17D3-40C9-8753-9C8E8E5A50AD}" type="pres">
      <dgm:prSet presAssocID="{24AC6860-8CD7-4421-A1FC-6193DFBF0BE5}" presName="parTxOnlySpace" presStyleCnt="0"/>
      <dgm:spPr/>
    </dgm:pt>
    <dgm:pt modelId="{75CA923D-4ECB-4312-A6F6-6B92F4C4BD03}" type="pres">
      <dgm:prSet presAssocID="{28CD531F-0DAC-41FB-A671-F82A9F3CF3AD}" presName="parTxOnly" presStyleLbl="node1" presStyleIdx="12" presStyleCnt="15">
        <dgm:presLayoutVars>
          <dgm:chMax val="0"/>
          <dgm:chPref val="0"/>
          <dgm:bulletEnabled val="1"/>
        </dgm:presLayoutVars>
      </dgm:prSet>
      <dgm:spPr/>
    </dgm:pt>
    <dgm:pt modelId="{50724880-7C8D-4747-AF71-1E5554C0DFDA}" type="pres">
      <dgm:prSet presAssocID="{883D5F48-E5AC-4525-9344-20DA2D394634}" presName="parTxOnlySpace" presStyleCnt="0"/>
      <dgm:spPr/>
    </dgm:pt>
    <dgm:pt modelId="{49166FBC-AB4A-4D82-9950-5437702BEA7E}" type="pres">
      <dgm:prSet presAssocID="{B4625B86-C3FD-4856-BCAE-3935B0E66759}" presName="parTxOnly" presStyleLbl="node1" presStyleIdx="13" presStyleCnt="15">
        <dgm:presLayoutVars>
          <dgm:chMax val="0"/>
          <dgm:chPref val="0"/>
          <dgm:bulletEnabled val="1"/>
        </dgm:presLayoutVars>
      </dgm:prSet>
      <dgm:spPr/>
    </dgm:pt>
    <dgm:pt modelId="{B616DEBC-5CC2-4596-98C1-221A91B9C99E}" type="pres">
      <dgm:prSet presAssocID="{568435B6-D932-44F9-A31B-A299A74201A0}" presName="parTxOnlySpace" presStyleCnt="0"/>
      <dgm:spPr/>
    </dgm:pt>
    <dgm:pt modelId="{C1A43BFD-9F53-4E50-8570-0B29E917133E}" type="pres">
      <dgm:prSet presAssocID="{AC3C1C61-142E-4383-AADE-2A681AE9D85F}" presName="parTxOnly" presStyleLbl="node1" presStyleIdx="14" presStyleCnt="15">
        <dgm:presLayoutVars>
          <dgm:chMax val="0"/>
          <dgm:chPref val="0"/>
          <dgm:bulletEnabled val="1"/>
        </dgm:presLayoutVars>
      </dgm:prSet>
      <dgm:spPr/>
    </dgm:pt>
  </dgm:ptLst>
  <dgm:cxnLst>
    <dgm:cxn modelId="{A3B16E09-1C83-4390-A5BE-98CA639C13C3}" type="presOf" srcId="{0470CEAE-D2CF-43E8-9DE4-2EAEC1C553B6}" destId="{52840F0F-2FA5-4453-9A9C-B61655FEE902}" srcOrd="0" destOrd="0" presId="urn:microsoft.com/office/officeart/2005/8/layout/chevron1"/>
    <dgm:cxn modelId="{439CF309-7BD3-462E-BAB5-7282534F63E6}" type="presOf" srcId="{B4625B86-C3FD-4856-BCAE-3935B0E66759}" destId="{49166FBC-AB4A-4D82-9950-5437702BEA7E}" srcOrd="0" destOrd="0" presId="urn:microsoft.com/office/officeart/2005/8/layout/chevron1"/>
    <dgm:cxn modelId="{BC94290C-0F36-465D-ABF8-371B780785B8}" srcId="{4554EDA0-EF5A-4CA2-B65B-5AE5B8659D9F}" destId="{75CBFC42-D2CC-407B-B692-5A1FA0DEEB7B}" srcOrd="6" destOrd="0" parTransId="{22ED3D47-7F27-4173-88A7-38590CE80482}" sibTransId="{6AA4C369-07F0-4086-9905-89BCA763BD63}"/>
    <dgm:cxn modelId="{AC7F2E0D-9C12-47FC-B3A9-18FEA2D704E1}" srcId="{4554EDA0-EF5A-4CA2-B65B-5AE5B8659D9F}" destId="{B4625B86-C3FD-4856-BCAE-3935B0E66759}" srcOrd="13" destOrd="0" parTransId="{3F70137B-EA75-4597-846F-22A3992FAE0B}" sibTransId="{568435B6-D932-44F9-A31B-A299A74201A0}"/>
    <dgm:cxn modelId="{13D19517-8E9D-454C-9A16-3B565E526763}" srcId="{4554EDA0-EF5A-4CA2-B65B-5AE5B8659D9F}" destId="{C3009E04-C427-4A1B-869C-873911E61EE6}" srcOrd="9" destOrd="0" parTransId="{10DF7607-7695-426D-B60F-AD4369823DC8}" sibTransId="{D5DB2388-861C-4C4E-B385-F420F17BF13A}"/>
    <dgm:cxn modelId="{4AB8961C-3165-4AC0-8F87-2AC1543AFA04}" srcId="{4554EDA0-EF5A-4CA2-B65B-5AE5B8659D9F}" destId="{0470CEAE-D2CF-43E8-9DE4-2EAEC1C553B6}" srcOrd="10" destOrd="0" parTransId="{F178872B-C451-4426-8F97-7F36EEB75039}" sibTransId="{CE3428D4-20F3-4D32-8C2E-1F8A900EE618}"/>
    <dgm:cxn modelId="{305ACB1F-7E8F-4801-BD0C-5B1C7A2FF79E}" type="presOf" srcId="{9FA8F094-A798-4984-840E-9E06DCB6BCE5}" destId="{1595B3FA-56BC-47B8-BE4D-0AAEA9A47BC0}" srcOrd="0" destOrd="0" presId="urn:microsoft.com/office/officeart/2005/8/layout/chevron1"/>
    <dgm:cxn modelId="{2CD28727-C5B9-494A-8292-BD04542A56BA}" srcId="{4554EDA0-EF5A-4CA2-B65B-5AE5B8659D9F}" destId="{2FFE326A-996E-4E56-8FE9-76A9959AD1A4}" srcOrd="4" destOrd="0" parTransId="{E28F02F0-F23A-4182-B465-DDF1B52C675B}" sibTransId="{83B5B934-E741-43E5-9212-9E1A8ABFE70B}"/>
    <dgm:cxn modelId="{13C06F29-8CA8-40B5-A50A-A2582170B72F}" type="presOf" srcId="{75CBFC42-D2CC-407B-B692-5A1FA0DEEB7B}" destId="{B494048A-3AFC-4095-9BD2-334770AC88F0}" srcOrd="0" destOrd="0" presId="urn:microsoft.com/office/officeart/2005/8/layout/chevron1"/>
    <dgm:cxn modelId="{7BB36E30-E78D-4CC3-ABF7-5807771266B2}" type="presOf" srcId="{2FFE326A-996E-4E56-8FE9-76A9959AD1A4}" destId="{E345BEEF-7AB6-4F42-ADCD-D76FF8E16131}" srcOrd="0" destOrd="0" presId="urn:microsoft.com/office/officeart/2005/8/layout/chevron1"/>
    <dgm:cxn modelId="{04250331-280F-4B1C-AD46-F280F3A9ABF3}" type="presOf" srcId="{4891A4E4-4D67-4DC3-AE7C-CC145118E850}" destId="{F02B9A2C-ED3A-411C-9610-7BCAE5C90B99}" srcOrd="0" destOrd="0" presId="urn:microsoft.com/office/officeart/2005/8/layout/chevron1"/>
    <dgm:cxn modelId="{5D876231-D6CD-4E1A-B79D-6C1C98B1EF65}" srcId="{4554EDA0-EF5A-4CA2-B65B-5AE5B8659D9F}" destId="{41067757-396C-491C-94BD-103276271CF6}" srcOrd="5" destOrd="0" parTransId="{95A5F190-6090-4020-8FED-9C568A02698F}" sibTransId="{8F330D24-330C-4B51-AAA5-0740F075D3E8}"/>
    <dgm:cxn modelId="{81B6E131-192C-43EA-B737-99772D012623}" srcId="{4554EDA0-EF5A-4CA2-B65B-5AE5B8659D9F}" destId="{9FA8F094-A798-4984-840E-9E06DCB6BCE5}" srcOrd="2" destOrd="0" parTransId="{803F7C3B-4761-4002-89AE-5B53B9B95CAE}" sibTransId="{011EE410-BA93-4242-9D90-79818926D99C}"/>
    <dgm:cxn modelId="{321D536D-3BBF-4CB8-9AE1-8DCC9D3BD70B}" srcId="{4554EDA0-EF5A-4CA2-B65B-5AE5B8659D9F}" destId="{AC3C1C61-142E-4383-AADE-2A681AE9D85F}" srcOrd="14" destOrd="0" parTransId="{ED676CDA-D586-418F-B549-AAF3B7BF4404}" sibTransId="{8ABA2F9A-1E2E-42FA-9DF3-DB758EAF6C42}"/>
    <dgm:cxn modelId="{8775AB70-CBB0-443F-A4EC-C0F2C6AE8C46}" type="presOf" srcId="{BC39ECCF-9535-49D5-AC6B-EF852D4D33A6}" destId="{A0A4F2D1-CA8F-4C95-9783-559FF5143D41}" srcOrd="0" destOrd="0" presId="urn:microsoft.com/office/officeart/2005/8/layout/chevron1"/>
    <dgm:cxn modelId="{670EAE70-716D-441F-B83F-EE44D6817C08}" srcId="{4554EDA0-EF5A-4CA2-B65B-5AE5B8659D9F}" destId="{89FE9EE9-A96E-437B-8019-1803F7992653}" srcOrd="3" destOrd="0" parTransId="{A5922028-A8A2-4069-A25F-389B7F0D14A2}" sibTransId="{BD590E34-C36A-4DBA-8A42-466842AE50B8}"/>
    <dgm:cxn modelId="{6CED3F7D-7E51-4799-BEE6-EDF0D5D7B04C}" type="presOf" srcId="{4554EDA0-EF5A-4CA2-B65B-5AE5B8659D9F}" destId="{1EB1E5DF-4517-46D5-8824-BFC87DBFD41D}" srcOrd="0" destOrd="0" presId="urn:microsoft.com/office/officeart/2005/8/layout/chevron1"/>
    <dgm:cxn modelId="{A4551385-C446-4FDF-99E5-EF12ED87CDE5}" type="presOf" srcId="{AC3C1C61-142E-4383-AADE-2A681AE9D85F}" destId="{C1A43BFD-9F53-4E50-8570-0B29E917133E}" srcOrd="0" destOrd="0" presId="urn:microsoft.com/office/officeart/2005/8/layout/chevron1"/>
    <dgm:cxn modelId="{A7E71D97-8F6B-4EF6-A025-342DF59C8504}" srcId="{4554EDA0-EF5A-4CA2-B65B-5AE5B8659D9F}" destId="{872AF582-07D6-41AE-A9EB-B91072ABCF88}" srcOrd="7" destOrd="0" parTransId="{C711B659-FF2A-44EE-A99C-7EEB55A79E67}" sibTransId="{2163F4CD-4FE3-4526-93AD-8C47CF753658}"/>
    <dgm:cxn modelId="{D7FB979A-A7CC-4B7D-99DC-31F0D8C384E1}" srcId="{4554EDA0-EF5A-4CA2-B65B-5AE5B8659D9F}" destId="{4891A4E4-4D67-4DC3-AE7C-CC145118E850}" srcOrd="0" destOrd="0" parTransId="{FCB2EA88-2135-4027-A533-17D998B80E31}" sibTransId="{146D235F-0EDF-40AA-98C3-85AABDEE471B}"/>
    <dgm:cxn modelId="{82C5E39A-F1D8-49D1-AD3C-2B17ED0409FA}" srcId="{4554EDA0-EF5A-4CA2-B65B-5AE5B8659D9F}" destId="{28CD531F-0DAC-41FB-A671-F82A9F3CF3AD}" srcOrd="12" destOrd="0" parTransId="{2545E5EC-D965-4717-8495-6C381A03ECB2}" sibTransId="{883D5F48-E5AC-4525-9344-20DA2D394634}"/>
    <dgm:cxn modelId="{9655519E-E665-4D02-82F1-605109AC7EE8}" type="presOf" srcId="{872AF582-07D6-41AE-A9EB-B91072ABCF88}" destId="{1646CB68-4308-4E48-9A9B-6F5960304F49}" srcOrd="0" destOrd="0" presId="urn:microsoft.com/office/officeart/2005/8/layout/chevron1"/>
    <dgm:cxn modelId="{E081A9C4-66A3-485B-988D-1DD1ABCBE214}" type="presOf" srcId="{89FE9EE9-A96E-437B-8019-1803F7992653}" destId="{9FBC0613-604A-40BE-8D2E-9D5215CC92B2}" srcOrd="0" destOrd="0" presId="urn:microsoft.com/office/officeart/2005/8/layout/chevron1"/>
    <dgm:cxn modelId="{CFCB32C5-5AF0-4087-83BC-997EF2417CEB}" srcId="{4554EDA0-EF5A-4CA2-B65B-5AE5B8659D9F}" destId="{BC39ECCF-9535-49D5-AC6B-EF852D4D33A6}" srcOrd="1" destOrd="0" parTransId="{71C3538F-A71F-40EE-930B-99251CE9FEEB}" sibTransId="{7CF6E360-1A43-4C7C-AE66-B06E8740C28D}"/>
    <dgm:cxn modelId="{144252CC-8827-4D39-9726-DD2641549C3E}" srcId="{4554EDA0-EF5A-4CA2-B65B-5AE5B8659D9F}" destId="{92037C5F-A1A4-4914-A843-D95C8FB4F8E7}" srcOrd="8" destOrd="0" parTransId="{9D1CEC00-19A4-48AE-BEFC-F9143838922F}" sibTransId="{1BFDA298-DACE-4667-A5FF-DA073ABF08CD}"/>
    <dgm:cxn modelId="{255939CD-9A03-4676-9474-235AA7261A52}" type="presOf" srcId="{92037C5F-A1A4-4914-A843-D95C8FB4F8E7}" destId="{62D06FAF-9687-432C-A75A-B1599667CF2A}" srcOrd="0" destOrd="0" presId="urn:microsoft.com/office/officeart/2005/8/layout/chevron1"/>
    <dgm:cxn modelId="{702CBFD0-5A5A-4D01-993D-DE7A2D700532}" type="presOf" srcId="{C3009E04-C427-4A1B-869C-873911E61EE6}" destId="{3F9E6CE7-C040-44C3-8A0A-67DA85D6BA5C}" srcOrd="0" destOrd="0" presId="urn:microsoft.com/office/officeart/2005/8/layout/chevron1"/>
    <dgm:cxn modelId="{A727E2DE-DA50-4843-BBD6-E8851A631086}" type="presOf" srcId="{28CD531F-0DAC-41FB-A671-F82A9F3CF3AD}" destId="{75CA923D-4ECB-4312-A6F6-6B92F4C4BD03}" srcOrd="0" destOrd="0" presId="urn:microsoft.com/office/officeart/2005/8/layout/chevron1"/>
    <dgm:cxn modelId="{6F3313EF-0F66-4A10-9ABB-019E353EA388}" type="presOf" srcId="{41067757-396C-491C-94BD-103276271CF6}" destId="{A08D8BCA-281B-44E8-B7F5-C42A92DACF71}" srcOrd="0" destOrd="0" presId="urn:microsoft.com/office/officeart/2005/8/layout/chevron1"/>
    <dgm:cxn modelId="{1EFA38EF-93AE-4D77-924D-1E00EA934924}" type="presOf" srcId="{84E55E96-0891-44A1-B03E-B2E4364AF94F}" destId="{ADCB586D-020B-4705-BDC7-503F01A5683A}" srcOrd="0" destOrd="0" presId="urn:microsoft.com/office/officeart/2005/8/layout/chevron1"/>
    <dgm:cxn modelId="{E222D9F9-530B-4D3E-82CE-F2D1FF2EE7B3}" srcId="{4554EDA0-EF5A-4CA2-B65B-5AE5B8659D9F}" destId="{84E55E96-0891-44A1-B03E-B2E4364AF94F}" srcOrd="11" destOrd="0" parTransId="{12B9AEC1-EC48-4406-AFCD-C7E028C15B84}" sibTransId="{24AC6860-8CD7-4421-A1FC-6193DFBF0BE5}"/>
    <dgm:cxn modelId="{BC88AEB5-E98E-42AA-B02D-6A6DB4A1B2AD}" type="presParOf" srcId="{1EB1E5DF-4517-46D5-8824-BFC87DBFD41D}" destId="{F02B9A2C-ED3A-411C-9610-7BCAE5C90B99}" srcOrd="0" destOrd="0" presId="urn:microsoft.com/office/officeart/2005/8/layout/chevron1"/>
    <dgm:cxn modelId="{501DCB59-8B30-4AC5-8312-56E447FED2C3}" type="presParOf" srcId="{1EB1E5DF-4517-46D5-8824-BFC87DBFD41D}" destId="{611B8229-ABA7-475D-B41C-ECACCB8EFEFD}" srcOrd="1" destOrd="0" presId="urn:microsoft.com/office/officeart/2005/8/layout/chevron1"/>
    <dgm:cxn modelId="{312DA4B1-D2A8-4CC1-8868-208F1A36DB6A}" type="presParOf" srcId="{1EB1E5DF-4517-46D5-8824-BFC87DBFD41D}" destId="{A0A4F2D1-CA8F-4C95-9783-559FF5143D41}" srcOrd="2" destOrd="0" presId="urn:microsoft.com/office/officeart/2005/8/layout/chevron1"/>
    <dgm:cxn modelId="{EB33415A-4E6D-4522-B305-E96CF09B5A18}" type="presParOf" srcId="{1EB1E5DF-4517-46D5-8824-BFC87DBFD41D}" destId="{314B6C70-888A-4F9C-8706-3144C67DA6FA}" srcOrd="3" destOrd="0" presId="urn:microsoft.com/office/officeart/2005/8/layout/chevron1"/>
    <dgm:cxn modelId="{94774D27-B628-4732-A892-3DB6C88A0B19}" type="presParOf" srcId="{1EB1E5DF-4517-46D5-8824-BFC87DBFD41D}" destId="{1595B3FA-56BC-47B8-BE4D-0AAEA9A47BC0}" srcOrd="4" destOrd="0" presId="urn:microsoft.com/office/officeart/2005/8/layout/chevron1"/>
    <dgm:cxn modelId="{5A5784EB-FC64-492B-8CF0-1513429F16CB}" type="presParOf" srcId="{1EB1E5DF-4517-46D5-8824-BFC87DBFD41D}" destId="{86E6EE74-CB29-417C-8051-E8B74CEDE092}" srcOrd="5" destOrd="0" presId="urn:microsoft.com/office/officeart/2005/8/layout/chevron1"/>
    <dgm:cxn modelId="{DF0B2226-D6E3-4BDC-8BBB-7947700D67E7}" type="presParOf" srcId="{1EB1E5DF-4517-46D5-8824-BFC87DBFD41D}" destId="{9FBC0613-604A-40BE-8D2E-9D5215CC92B2}" srcOrd="6" destOrd="0" presId="urn:microsoft.com/office/officeart/2005/8/layout/chevron1"/>
    <dgm:cxn modelId="{17A49D19-594C-468A-B2D7-2B43FA4034F1}" type="presParOf" srcId="{1EB1E5DF-4517-46D5-8824-BFC87DBFD41D}" destId="{019D0563-7FFE-4456-9D0B-07CA9187788F}" srcOrd="7" destOrd="0" presId="urn:microsoft.com/office/officeart/2005/8/layout/chevron1"/>
    <dgm:cxn modelId="{2F4FBD03-2165-46AA-B225-A0BDA0933531}" type="presParOf" srcId="{1EB1E5DF-4517-46D5-8824-BFC87DBFD41D}" destId="{E345BEEF-7AB6-4F42-ADCD-D76FF8E16131}" srcOrd="8" destOrd="0" presId="urn:microsoft.com/office/officeart/2005/8/layout/chevron1"/>
    <dgm:cxn modelId="{7E04C465-F375-4074-BB07-D02C3B6BE9E8}" type="presParOf" srcId="{1EB1E5DF-4517-46D5-8824-BFC87DBFD41D}" destId="{5355F568-B1D1-4E54-91F9-82045DABFB42}" srcOrd="9" destOrd="0" presId="urn:microsoft.com/office/officeart/2005/8/layout/chevron1"/>
    <dgm:cxn modelId="{CB71737C-8DE7-4266-9DF1-42415DD68FC2}" type="presParOf" srcId="{1EB1E5DF-4517-46D5-8824-BFC87DBFD41D}" destId="{A08D8BCA-281B-44E8-B7F5-C42A92DACF71}" srcOrd="10" destOrd="0" presId="urn:microsoft.com/office/officeart/2005/8/layout/chevron1"/>
    <dgm:cxn modelId="{FEC12BDD-7FE9-49B8-8913-AF20B1E26BCE}" type="presParOf" srcId="{1EB1E5DF-4517-46D5-8824-BFC87DBFD41D}" destId="{EA218793-D409-48BC-8B4B-7B205C2BA3C7}" srcOrd="11" destOrd="0" presId="urn:microsoft.com/office/officeart/2005/8/layout/chevron1"/>
    <dgm:cxn modelId="{E0980668-8B01-4FA5-9441-8630C9D6D1F3}" type="presParOf" srcId="{1EB1E5DF-4517-46D5-8824-BFC87DBFD41D}" destId="{B494048A-3AFC-4095-9BD2-334770AC88F0}" srcOrd="12" destOrd="0" presId="urn:microsoft.com/office/officeart/2005/8/layout/chevron1"/>
    <dgm:cxn modelId="{DCA35383-32DC-4F75-8112-2842A9F56645}" type="presParOf" srcId="{1EB1E5DF-4517-46D5-8824-BFC87DBFD41D}" destId="{014BFF22-2156-41D7-BCD8-65A126B1BBA3}" srcOrd="13" destOrd="0" presId="urn:microsoft.com/office/officeart/2005/8/layout/chevron1"/>
    <dgm:cxn modelId="{154A7D35-BF25-480E-96A9-CF3C995D2E25}" type="presParOf" srcId="{1EB1E5DF-4517-46D5-8824-BFC87DBFD41D}" destId="{1646CB68-4308-4E48-9A9B-6F5960304F49}" srcOrd="14" destOrd="0" presId="urn:microsoft.com/office/officeart/2005/8/layout/chevron1"/>
    <dgm:cxn modelId="{6DCE4574-F1D9-4B3C-9106-D6765742ECE7}" type="presParOf" srcId="{1EB1E5DF-4517-46D5-8824-BFC87DBFD41D}" destId="{F5F6EC9C-A311-4985-B383-31156D9F5E93}" srcOrd="15" destOrd="0" presId="urn:microsoft.com/office/officeart/2005/8/layout/chevron1"/>
    <dgm:cxn modelId="{EEE167B4-1D69-40FE-BF8B-B161F1ECA7A3}" type="presParOf" srcId="{1EB1E5DF-4517-46D5-8824-BFC87DBFD41D}" destId="{62D06FAF-9687-432C-A75A-B1599667CF2A}" srcOrd="16" destOrd="0" presId="urn:microsoft.com/office/officeart/2005/8/layout/chevron1"/>
    <dgm:cxn modelId="{2B033AD3-D9E8-4558-B626-B59C7D094BED}" type="presParOf" srcId="{1EB1E5DF-4517-46D5-8824-BFC87DBFD41D}" destId="{CF218665-B682-4081-A418-3E771AEB2427}" srcOrd="17" destOrd="0" presId="urn:microsoft.com/office/officeart/2005/8/layout/chevron1"/>
    <dgm:cxn modelId="{B10D225A-5ADE-4E4E-AD48-D2E70E5E7F78}" type="presParOf" srcId="{1EB1E5DF-4517-46D5-8824-BFC87DBFD41D}" destId="{3F9E6CE7-C040-44C3-8A0A-67DA85D6BA5C}" srcOrd="18" destOrd="0" presId="urn:microsoft.com/office/officeart/2005/8/layout/chevron1"/>
    <dgm:cxn modelId="{876473DE-5157-4EF3-A589-5CC4AB09B3BD}" type="presParOf" srcId="{1EB1E5DF-4517-46D5-8824-BFC87DBFD41D}" destId="{F79A3D17-5962-4819-B219-BF78FE1BB5F5}" srcOrd="19" destOrd="0" presId="urn:microsoft.com/office/officeart/2005/8/layout/chevron1"/>
    <dgm:cxn modelId="{DA5CBC9A-2D0E-4810-922D-9B342C0CFFED}" type="presParOf" srcId="{1EB1E5DF-4517-46D5-8824-BFC87DBFD41D}" destId="{52840F0F-2FA5-4453-9A9C-B61655FEE902}" srcOrd="20" destOrd="0" presId="urn:microsoft.com/office/officeart/2005/8/layout/chevron1"/>
    <dgm:cxn modelId="{A0BADC8E-F81B-48F2-95A4-925F7E4EDB77}" type="presParOf" srcId="{1EB1E5DF-4517-46D5-8824-BFC87DBFD41D}" destId="{EC02AF19-6343-4819-8BF0-91F69CC39CEC}" srcOrd="21" destOrd="0" presId="urn:microsoft.com/office/officeart/2005/8/layout/chevron1"/>
    <dgm:cxn modelId="{C9650699-78EB-4295-AE65-5BD40FE46EF6}" type="presParOf" srcId="{1EB1E5DF-4517-46D5-8824-BFC87DBFD41D}" destId="{ADCB586D-020B-4705-BDC7-503F01A5683A}" srcOrd="22" destOrd="0" presId="urn:microsoft.com/office/officeart/2005/8/layout/chevron1"/>
    <dgm:cxn modelId="{48760B81-3087-4ADD-9434-983B7162D97A}" type="presParOf" srcId="{1EB1E5DF-4517-46D5-8824-BFC87DBFD41D}" destId="{6672A0E5-17D3-40C9-8753-9C8E8E5A50AD}" srcOrd="23" destOrd="0" presId="urn:microsoft.com/office/officeart/2005/8/layout/chevron1"/>
    <dgm:cxn modelId="{5D9F769B-06EB-4936-87DA-0CE3F86766C3}" type="presParOf" srcId="{1EB1E5DF-4517-46D5-8824-BFC87DBFD41D}" destId="{75CA923D-4ECB-4312-A6F6-6B92F4C4BD03}" srcOrd="24" destOrd="0" presId="urn:microsoft.com/office/officeart/2005/8/layout/chevron1"/>
    <dgm:cxn modelId="{B7FBB7FC-A713-42CD-9A94-717DFCA10FFC}" type="presParOf" srcId="{1EB1E5DF-4517-46D5-8824-BFC87DBFD41D}" destId="{50724880-7C8D-4747-AF71-1E5554C0DFDA}" srcOrd="25" destOrd="0" presId="urn:microsoft.com/office/officeart/2005/8/layout/chevron1"/>
    <dgm:cxn modelId="{BC08B4A5-F0FC-4C31-B21B-01CBB4C43638}" type="presParOf" srcId="{1EB1E5DF-4517-46D5-8824-BFC87DBFD41D}" destId="{49166FBC-AB4A-4D82-9950-5437702BEA7E}" srcOrd="26" destOrd="0" presId="urn:microsoft.com/office/officeart/2005/8/layout/chevron1"/>
    <dgm:cxn modelId="{FBB4A0C1-F6B2-4A95-AE48-BE42A86B92CC}" type="presParOf" srcId="{1EB1E5DF-4517-46D5-8824-BFC87DBFD41D}" destId="{B616DEBC-5CC2-4596-98C1-221A91B9C99E}" srcOrd="27" destOrd="0" presId="urn:microsoft.com/office/officeart/2005/8/layout/chevron1"/>
    <dgm:cxn modelId="{681F1099-0F97-49B3-B278-855BC8F15FB2}" type="presParOf" srcId="{1EB1E5DF-4517-46D5-8824-BFC87DBFD41D}" destId="{C1A43BFD-9F53-4E50-8570-0B29E917133E}" srcOrd="2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554EDA0-EF5A-4CA2-B65B-5AE5B8659D9F}" type="doc">
      <dgm:prSet loTypeId="urn:microsoft.com/office/officeart/2005/8/layout/chevron1" loCatId="process" qsTypeId="urn:microsoft.com/office/officeart/2005/8/quickstyle/simple5" qsCatId="simple" csTypeId="urn:microsoft.com/office/officeart/2005/8/colors/accent0_1" csCatId="mainScheme" phldr="1"/>
      <dgm:spPr/>
    </dgm:pt>
    <dgm:pt modelId="{C9B3BB58-4D74-409B-A052-2A33978DAC97}">
      <dgm:prSet phldrT="[Text]" custT="1"/>
      <dgm:spPr/>
      <dgm:t>
        <a:bodyPr/>
        <a:lstStyle/>
        <a:p>
          <a:r>
            <a:rPr lang="en-IN" sz="800"/>
            <a:t>Jan’25</a:t>
          </a:r>
        </a:p>
      </dgm:t>
    </dgm:pt>
    <dgm:pt modelId="{103BB544-3D1E-4FE7-83C3-82449673642E}" type="parTrans" cxnId="{8503A092-004D-459F-86B7-A1C334B421B0}">
      <dgm:prSet/>
      <dgm:spPr/>
      <dgm:t>
        <a:bodyPr/>
        <a:lstStyle/>
        <a:p>
          <a:endParaRPr lang="en-IN" sz="800"/>
        </a:p>
      </dgm:t>
    </dgm:pt>
    <dgm:pt modelId="{EE741DD2-26C8-4CDF-B285-38254DAE749A}" type="sibTrans" cxnId="{8503A092-004D-459F-86B7-A1C334B421B0}">
      <dgm:prSet/>
      <dgm:spPr/>
      <dgm:t>
        <a:bodyPr/>
        <a:lstStyle/>
        <a:p>
          <a:endParaRPr lang="en-IN" sz="800"/>
        </a:p>
      </dgm:t>
    </dgm:pt>
    <dgm:pt modelId="{868D9286-409B-48AF-BF98-72DB9D9F4BB3}">
      <dgm:prSet phldrT="[Text]" custT="1"/>
      <dgm:spPr/>
      <dgm:t>
        <a:bodyPr/>
        <a:lstStyle/>
        <a:p>
          <a:r>
            <a:rPr lang="en-IN" sz="800"/>
            <a:t>Feb’25</a:t>
          </a:r>
        </a:p>
      </dgm:t>
    </dgm:pt>
    <dgm:pt modelId="{C6BBE509-611D-476E-983E-34F2C039CAAF}" type="parTrans" cxnId="{B1EFE8FE-1A6A-4AA4-9625-3E63AF2B4208}">
      <dgm:prSet/>
      <dgm:spPr/>
      <dgm:t>
        <a:bodyPr/>
        <a:lstStyle/>
        <a:p>
          <a:endParaRPr lang="en-IN" sz="800"/>
        </a:p>
      </dgm:t>
    </dgm:pt>
    <dgm:pt modelId="{7ACB4648-65A1-448C-9DEE-439264CF7306}" type="sibTrans" cxnId="{B1EFE8FE-1A6A-4AA4-9625-3E63AF2B4208}">
      <dgm:prSet/>
      <dgm:spPr/>
      <dgm:t>
        <a:bodyPr/>
        <a:lstStyle/>
        <a:p>
          <a:endParaRPr lang="en-IN" sz="800"/>
        </a:p>
      </dgm:t>
    </dgm:pt>
    <dgm:pt modelId="{1E856D96-7168-4E3D-A1D8-1D1D23E884F8}">
      <dgm:prSet phldrT="[Text]" custT="1"/>
      <dgm:spPr/>
      <dgm:t>
        <a:bodyPr/>
        <a:lstStyle/>
        <a:p>
          <a:r>
            <a:rPr lang="en-IN" sz="800"/>
            <a:t>Mar’25</a:t>
          </a:r>
        </a:p>
      </dgm:t>
    </dgm:pt>
    <dgm:pt modelId="{E2F601A9-9A80-4F2F-8F7E-A4F738CA5D4B}" type="parTrans" cxnId="{E315C9BC-8C5B-4FDB-A6CB-4A3269931A21}">
      <dgm:prSet/>
      <dgm:spPr/>
      <dgm:t>
        <a:bodyPr/>
        <a:lstStyle/>
        <a:p>
          <a:endParaRPr lang="en-IN"/>
        </a:p>
      </dgm:t>
    </dgm:pt>
    <dgm:pt modelId="{598CF76D-24A2-4160-85F7-4878BBF0C4FE}" type="sibTrans" cxnId="{E315C9BC-8C5B-4FDB-A6CB-4A3269931A21}">
      <dgm:prSet/>
      <dgm:spPr/>
      <dgm:t>
        <a:bodyPr/>
        <a:lstStyle/>
        <a:p>
          <a:endParaRPr lang="en-IN"/>
        </a:p>
      </dgm:t>
    </dgm:pt>
    <dgm:pt modelId="{84E1D386-B1F0-4666-9D2F-51977718CD21}">
      <dgm:prSet phldrT="[Text]" custT="1"/>
      <dgm:spPr/>
      <dgm:t>
        <a:bodyPr/>
        <a:lstStyle/>
        <a:p>
          <a:r>
            <a:rPr lang="en-IN" sz="800"/>
            <a:t>Apr’25</a:t>
          </a:r>
        </a:p>
      </dgm:t>
    </dgm:pt>
    <dgm:pt modelId="{7E1F6D94-F510-4646-A673-74BA29B569DC}" type="parTrans" cxnId="{8C0571A6-B7B1-4E99-8F48-57EBA0B29D0A}">
      <dgm:prSet/>
      <dgm:spPr/>
      <dgm:t>
        <a:bodyPr/>
        <a:lstStyle/>
        <a:p>
          <a:endParaRPr lang="en-IN"/>
        </a:p>
      </dgm:t>
    </dgm:pt>
    <dgm:pt modelId="{3BDDBB68-6280-4FB8-922C-37C9228A26F3}" type="sibTrans" cxnId="{8C0571A6-B7B1-4E99-8F48-57EBA0B29D0A}">
      <dgm:prSet/>
      <dgm:spPr/>
      <dgm:t>
        <a:bodyPr/>
        <a:lstStyle/>
        <a:p>
          <a:endParaRPr lang="en-IN"/>
        </a:p>
      </dgm:t>
    </dgm:pt>
    <dgm:pt modelId="{EE28F36F-7E8F-4CB6-9831-CD705B59CC9B}">
      <dgm:prSet phldrT="[Text]" custT="1"/>
      <dgm:spPr/>
      <dgm:t>
        <a:bodyPr/>
        <a:lstStyle/>
        <a:p>
          <a:r>
            <a:rPr lang="en-IN" sz="800"/>
            <a:t>May’25</a:t>
          </a:r>
        </a:p>
      </dgm:t>
    </dgm:pt>
    <dgm:pt modelId="{0D16AC48-D13A-4835-B53C-3FD43BB9E1E3}" type="parTrans" cxnId="{DD8D6240-A825-48BC-86D0-6D5DCA385398}">
      <dgm:prSet/>
      <dgm:spPr/>
      <dgm:t>
        <a:bodyPr/>
        <a:lstStyle/>
        <a:p>
          <a:endParaRPr lang="en-IN"/>
        </a:p>
      </dgm:t>
    </dgm:pt>
    <dgm:pt modelId="{FC321FA0-F578-4E46-9CD5-A2972E39C15E}" type="sibTrans" cxnId="{DD8D6240-A825-48BC-86D0-6D5DCA385398}">
      <dgm:prSet/>
      <dgm:spPr/>
      <dgm:t>
        <a:bodyPr/>
        <a:lstStyle/>
        <a:p>
          <a:endParaRPr lang="en-IN"/>
        </a:p>
      </dgm:t>
    </dgm:pt>
    <dgm:pt modelId="{E7DAB0B3-5224-41BB-AD48-3A93FFC677D6}">
      <dgm:prSet phldrT="[Text]" custT="1"/>
      <dgm:spPr/>
      <dgm:t>
        <a:bodyPr/>
        <a:lstStyle/>
        <a:p>
          <a:r>
            <a:rPr lang="en-IN" sz="800"/>
            <a:t>Jun’25</a:t>
          </a:r>
        </a:p>
      </dgm:t>
    </dgm:pt>
    <dgm:pt modelId="{9BF8DB79-A5C2-4A76-9757-63CD3D0FD93E}" type="parTrans" cxnId="{ED434AF3-7CEE-4E91-AE93-A83180C00008}">
      <dgm:prSet/>
      <dgm:spPr/>
      <dgm:t>
        <a:bodyPr/>
        <a:lstStyle/>
        <a:p>
          <a:endParaRPr lang="en-IN"/>
        </a:p>
      </dgm:t>
    </dgm:pt>
    <dgm:pt modelId="{9C5A94F7-C4FF-4285-8AFE-D4FD1E863238}" type="sibTrans" cxnId="{ED434AF3-7CEE-4E91-AE93-A83180C00008}">
      <dgm:prSet/>
      <dgm:spPr/>
      <dgm:t>
        <a:bodyPr/>
        <a:lstStyle/>
        <a:p>
          <a:endParaRPr lang="en-IN"/>
        </a:p>
      </dgm:t>
    </dgm:pt>
    <dgm:pt modelId="{AB3E1F56-2271-4445-AF88-E496418889CF}">
      <dgm:prSet phldrT="[Text]" custT="1"/>
      <dgm:spPr/>
      <dgm:t>
        <a:bodyPr/>
        <a:lstStyle/>
        <a:p>
          <a:r>
            <a:rPr lang="en-IN" sz="800"/>
            <a:t>Jul’25</a:t>
          </a:r>
        </a:p>
      </dgm:t>
    </dgm:pt>
    <dgm:pt modelId="{CBEBA4CF-285E-4201-B03F-25A21E8A2F45}" type="parTrans" cxnId="{0ECCB56A-C9DD-4165-84F2-DD27C10A32FE}">
      <dgm:prSet/>
      <dgm:spPr/>
      <dgm:t>
        <a:bodyPr/>
        <a:lstStyle/>
        <a:p>
          <a:endParaRPr lang="en-IN"/>
        </a:p>
      </dgm:t>
    </dgm:pt>
    <dgm:pt modelId="{FBC27639-1A93-485D-ACC4-A47137012E3A}" type="sibTrans" cxnId="{0ECCB56A-C9DD-4165-84F2-DD27C10A32FE}">
      <dgm:prSet/>
      <dgm:spPr/>
      <dgm:t>
        <a:bodyPr/>
        <a:lstStyle/>
        <a:p>
          <a:endParaRPr lang="en-IN"/>
        </a:p>
      </dgm:t>
    </dgm:pt>
    <dgm:pt modelId="{DEB99725-820C-4583-A02D-4F93714EE79E}">
      <dgm:prSet phldrT="[Text]" custT="1"/>
      <dgm:spPr/>
      <dgm:t>
        <a:bodyPr/>
        <a:lstStyle/>
        <a:p>
          <a:r>
            <a:rPr lang="en-IN" sz="800"/>
            <a:t>Aug’25</a:t>
          </a:r>
        </a:p>
      </dgm:t>
    </dgm:pt>
    <dgm:pt modelId="{595740A0-803B-4318-9F90-FAB3D8E9010F}" type="parTrans" cxnId="{25C13611-A08B-460C-81A6-BA1AFB1886E1}">
      <dgm:prSet/>
      <dgm:spPr/>
      <dgm:t>
        <a:bodyPr/>
        <a:lstStyle/>
        <a:p>
          <a:endParaRPr lang="en-IN"/>
        </a:p>
      </dgm:t>
    </dgm:pt>
    <dgm:pt modelId="{D51EA227-B3B6-4A8B-81F6-427293F347FD}" type="sibTrans" cxnId="{25C13611-A08B-460C-81A6-BA1AFB1886E1}">
      <dgm:prSet/>
      <dgm:spPr/>
      <dgm:t>
        <a:bodyPr/>
        <a:lstStyle/>
        <a:p>
          <a:endParaRPr lang="en-IN"/>
        </a:p>
      </dgm:t>
    </dgm:pt>
    <dgm:pt modelId="{6E7A5111-596D-443A-A45A-AF4B443076AC}">
      <dgm:prSet phldrT="[Text]" custT="1"/>
      <dgm:spPr/>
      <dgm:t>
        <a:bodyPr/>
        <a:lstStyle/>
        <a:p>
          <a:r>
            <a:rPr lang="en-IN" sz="800"/>
            <a:t>Sep’25</a:t>
          </a:r>
        </a:p>
      </dgm:t>
    </dgm:pt>
    <dgm:pt modelId="{2EC4F951-AED9-48E5-A053-3045B5B62768}" type="parTrans" cxnId="{86B15965-9359-40D3-A524-5F9F124C7555}">
      <dgm:prSet/>
      <dgm:spPr/>
      <dgm:t>
        <a:bodyPr/>
        <a:lstStyle/>
        <a:p>
          <a:endParaRPr lang="en-IN"/>
        </a:p>
      </dgm:t>
    </dgm:pt>
    <dgm:pt modelId="{3D03AF9E-EF5F-43AB-8409-FD02CD80ED76}" type="sibTrans" cxnId="{86B15965-9359-40D3-A524-5F9F124C7555}">
      <dgm:prSet/>
      <dgm:spPr/>
      <dgm:t>
        <a:bodyPr/>
        <a:lstStyle/>
        <a:p>
          <a:endParaRPr lang="en-IN"/>
        </a:p>
      </dgm:t>
    </dgm:pt>
    <dgm:pt modelId="{EB58E010-C330-4E82-B3BC-C2073A28612F}">
      <dgm:prSet phldrT="[Text]" custT="1"/>
      <dgm:spPr/>
      <dgm:t>
        <a:bodyPr/>
        <a:lstStyle/>
        <a:p>
          <a:r>
            <a:rPr lang="en-IN" sz="800"/>
            <a:t>Oct’25</a:t>
          </a:r>
        </a:p>
      </dgm:t>
    </dgm:pt>
    <dgm:pt modelId="{D18079EE-0F00-418D-B066-FEF2C460CEB5}" type="parTrans" cxnId="{9A373DED-613A-414C-8ECC-CB867E9BC01E}">
      <dgm:prSet/>
      <dgm:spPr/>
      <dgm:t>
        <a:bodyPr/>
        <a:lstStyle/>
        <a:p>
          <a:endParaRPr lang="en-IN"/>
        </a:p>
      </dgm:t>
    </dgm:pt>
    <dgm:pt modelId="{2E0A2619-0FC5-4CC0-B476-B72A78D487DD}" type="sibTrans" cxnId="{9A373DED-613A-414C-8ECC-CB867E9BC01E}">
      <dgm:prSet/>
      <dgm:spPr/>
      <dgm:t>
        <a:bodyPr/>
        <a:lstStyle/>
        <a:p>
          <a:endParaRPr lang="en-IN"/>
        </a:p>
      </dgm:t>
    </dgm:pt>
    <dgm:pt modelId="{247E76C1-54D0-469C-B8F7-8293D9150E6C}">
      <dgm:prSet phldrT="[Text]" custT="1"/>
      <dgm:spPr/>
      <dgm:t>
        <a:bodyPr/>
        <a:lstStyle/>
        <a:p>
          <a:r>
            <a:rPr lang="en-IN" sz="800"/>
            <a:t>Nov’25</a:t>
          </a:r>
        </a:p>
      </dgm:t>
    </dgm:pt>
    <dgm:pt modelId="{CAE7CEB7-F30F-4087-B1F1-95872DC00499}" type="parTrans" cxnId="{B6E603F5-6F0F-4B9B-88AA-B9ED4B56AE04}">
      <dgm:prSet/>
      <dgm:spPr/>
      <dgm:t>
        <a:bodyPr/>
        <a:lstStyle/>
        <a:p>
          <a:endParaRPr lang="en-IN"/>
        </a:p>
      </dgm:t>
    </dgm:pt>
    <dgm:pt modelId="{86B9508D-7BCD-4430-9829-CE248924FE50}" type="sibTrans" cxnId="{B6E603F5-6F0F-4B9B-88AA-B9ED4B56AE04}">
      <dgm:prSet/>
      <dgm:spPr/>
      <dgm:t>
        <a:bodyPr/>
        <a:lstStyle/>
        <a:p>
          <a:endParaRPr lang="en-IN"/>
        </a:p>
      </dgm:t>
    </dgm:pt>
    <dgm:pt modelId="{0BF642C0-42EF-48C7-8100-C948E5A55D78}">
      <dgm:prSet phldrT="[Text]" custT="1"/>
      <dgm:spPr/>
      <dgm:t>
        <a:bodyPr/>
        <a:lstStyle/>
        <a:p>
          <a:r>
            <a:rPr lang="en-IN" sz="800"/>
            <a:t>Dec’25</a:t>
          </a:r>
        </a:p>
      </dgm:t>
    </dgm:pt>
    <dgm:pt modelId="{D5CEA890-EE33-486F-818A-9E8BE7DD9F4C}" type="parTrans" cxnId="{4CD78E6C-A4C3-442A-BF84-E7AB492F8A21}">
      <dgm:prSet/>
      <dgm:spPr/>
      <dgm:t>
        <a:bodyPr/>
        <a:lstStyle/>
        <a:p>
          <a:endParaRPr lang="en-IN"/>
        </a:p>
      </dgm:t>
    </dgm:pt>
    <dgm:pt modelId="{2AA2FCEF-EE37-4F58-81D9-546D608BA655}" type="sibTrans" cxnId="{4CD78E6C-A4C3-442A-BF84-E7AB492F8A21}">
      <dgm:prSet/>
      <dgm:spPr/>
      <dgm:t>
        <a:bodyPr/>
        <a:lstStyle/>
        <a:p>
          <a:endParaRPr lang="en-IN"/>
        </a:p>
      </dgm:t>
    </dgm:pt>
    <dgm:pt modelId="{EE9D42E6-6827-4392-8DFA-C2DE038DA7D8}">
      <dgm:prSet phldrT="[Text]" custT="1"/>
      <dgm:spPr/>
      <dgm:t>
        <a:bodyPr/>
        <a:lstStyle/>
        <a:p>
          <a:r>
            <a:rPr lang="en-IN" sz="800"/>
            <a:t>Jan’26</a:t>
          </a:r>
        </a:p>
      </dgm:t>
    </dgm:pt>
    <dgm:pt modelId="{3C678D4E-5124-4C09-95FC-F945CAE5D783}" type="parTrans" cxnId="{CB01A37C-D2EB-457B-8F58-36B749CFC903}">
      <dgm:prSet/>
      <dgm:spPr/>
      <dgm:t>
        <a:bodyPr/>
        <a:lstStyle/>
        <a:p>
          <a:endParaRPr lang="en-IN"/>
        </a:p>
      </dgm:t>
    </dgm:pt>
    <dgm:pt modelId="{3B41318F-DD58-4523-AD38-D0C9A9C35292}" type="sibTrans" cxnId="{CB01A37C-D2EB-457B-8F58-36B749CFC903}">
      <dgm:prSet/>
      <dgm:spPr/>
      <dgm:t>
        <a:bodyPr/>
        <a:lstStyle/>
        <a:p>
          <a:endParaRPr lang="en-IN"/>
        </a:p>
      </dgm:t>
    </dgm:pt>
    <dgm:pt modelId="{800E577E-3B9F-412E-8DFA-1EDFCDC0DDAE}">
      <dgm:prSet phldrT="[Text]" custT="1"/>
      <dgm:spPr/>
      <dgm:t>
        <a:bodyPr/>
        <a:lstStyle/>
        <a:p>
          <a:r>
            <a:rPr lang="en-IN" sz="800"/>
            <a:t>Feb’26</a:t>
          </a:r>
        </a:p>
      </dgm:t>
    </dgm:pt>
    <dgm:pt modelId="{C9CDFA93-7B44-418A-8F33-79A96B2BF6EB}" type="parTrans" cxnId="{4027D63B-ADC0-47E4-868C-05F4F4DDF586}">
      <dgm:prSet/>
      <dgm:spPr/>
      <dgm:t>
        <a:bodyPr/>
        <a:lstStyle/>
        <a:p>
          <a:endParaRPr lang="en-IN"/>
        </a:p>
      </dgm:t>
    </dgm:pt>
    <dgm:pt modelId="{5A9255AB-BB4E-4CA3-97CA-F6B75CFD6457}" type="sibTrans" cxnId="{4027D63B-ADC0-47E4-868C-05F4F4DDF586}">
      <dgm:prSet/>
      <dgm:spPr/>
      <dgm:t>
        <a:bodyPr/>
        <a:lstStyle/>
        <a:p>
          <a:endParaRPr lang="en-IN"/>
        </a:p>
      </dgm:t>
    </dgm:pt>
    <dgm:pt modelId="{51EE4E18-5288-4913-BD94-2974D0CE22DA}">
      <dgm:prSet phldrT="[Text]" custT="1"/>
      <dgm:spPr/>
      <dgm:t>
        <a:bodyPr/>
        <a:lstStyle/>
        <a:p>
          <a:r>
            <a:rPr lang="en-IN" sz="800"/>
            <a:t>Mar’26</a:t>
          </a:r>
        </a:p>
      </dgm:t>
    </dgm:pt>
    <dgm:pt modelId="{B9841DA4-895E-428B-AB7E-9032F2B006FD}" type="parTrans" cxnId="{C5C27A28-26A1-420F-8593-4DD713E7F8BD}">
      <dgm:prSet/>
      <dgm:spPr/>
      <dgm:t>
        <a:bodyPr/>
        <a:lstStyle/>
        <a:p>
          <a:endParaRPr lang="en-IN"/>
        </a:p>
      </dgm:t>
    </dgm:pt>
    <dgm:pt modelId="{C2CD2886-38E6-4556-858C-32A0C691A678}" type="sibTrans" cxnId="{C5C27A28-26A1-420F-8593-4DD713E7F8BD}">
      <dgm:prSet/>
      <dgm:spPr/>
      <dgm:t>
        <a:bodyPr/>
        <a:lstStyle/>
        <a:p>
          <a:endParaRPr lang="en-IN"/>
        </a:p>
      </dgm:t>
    </dgm:pt>
    <dgm:pt modelId="{1EB1E5DF-4517-46D5-8824-BFC87DBFD41D}" type="pres">
      <dgm:prSet presAssocID="{4554EDA0-EF5A-4CA2-B65B-5AE5B8659D9F}" presName="Name0" presStyleCnt="0">
        <dgm:presLayoutVars>
          <dgm:dir/>
          <dgm:animLvl val="lvl"/>
          <dgm:resizeHandles val="exact"/>
        </dgm:presLayoutVars>
      </dgm:prSet>
      <dgm:spPr/>
    </dgm:pt>
    <dgm:pt modelId="{FD6C34E7-BAC6-4567-AD44-DE88F75E9F04}" type="pres">
      <dgm:prSet presAssocID="{C9B3BB58-4D74-409B-A052-2A33978DAC97}" presName="parTxOnly" presStyleLbl="node1" presStyleIdx="0" presStyleCnt="15">
        <dgm:presLayoutVars>
          <dgm:chMax val="0"/>
          <dgm:chPref val="0"/>
          <dgm:bulletEnabled val="1"/>
        </dgm:presLayoutVars>
      </dgm:prSet>
      <dgm:spPr/>
    </dgm:pt>
    <dgm:pt modelId="{9EF1B1BE-18B8-480B-A2A0-2A3B052CABD3}" type="pres">
      <dgm:prSet presAssocID="{EE741DD2-26C8-4CDF-B285-38254DAE749A}" presName="parTxOnlySpace" presStyleCnt="0"/>
      <dgm:spPr/>
    </dgm:pt>
    <dgm:pt modelId="{02290CBA-D0C3-4E07-BF35-2FCDF3D9981C}" type="pres">
      <dgm:prSet presAssocID="{868D9286-409B-48AF-BF98-72DB9D9F4BB3}" presName="parTxOnly" presStyleLbl="node1" presStyleIdx="1" presStyleCnt="15">
        <dgm:presLayoutVars>
          <dgm:chMax val="0"/>
          <dgm:chPref val="0"/>
          <dgm:bulletEnabled val="1"/>
        </dgm:presLayoutVars>
      </dgm:prSet>
      <dgm:spPr/>
    </dgm:pt>
    <dgm:pt modelId="{9D965CD3-AB5C-4F71-B968-B94A999B4295}" type="pres">
      <dgm:prSet presAssocID="{7ACB4648-65A1-448C-9DEE-439264CF7306}" presName="parTxOnlySpace" presStyleCnt="0"/>
      <dgm:spPr/>
    </dgm:pt>
    <dgm:pt modelId="{D4348949-CBE8-4E8E-9248-76E07228C0D8}" type="pres">
      <dgm:prSet presAssocID="{1E856D96-7168-4E3D-A1D8-1D1D23E884F8}" presName="parTxOnly" presStyleLbl="node1" presStyleIdx="2" presStyleCnt="15">
        <dgm:presLayoutVars>
          <dgm:chMax val="0"/>
          <dgm:chPref val="0"/>
          <dgm:bulletEnabled val="1"/>
        </dgm:presLayoutVars>
      </dgm:prSet>
      <dgm:spPr/>
    </dgm:pt>
    <dgm:pt modelId="{F89A3E6F-20B1-449D-9D23-3B247ADE8B97}" type="pres">
      <dgm:prSet presAssocID="{598CF76D-24A2-4160-85F7-4878BBF0C4FE}" presName="parTxOnlySpace" presStyleCnt="0"/>
      <dgm:spPr/>
    </dgm:pt>
    <dgm:pt modelId="{E13858FC-F717-42A0-A9D0-305D27A8FAA6}" type="pres">
      <dgm:prSet presAssocID="{84E1D386-B1F0-4666-9D2F-51977718CD21}" presName="parTxOnly" presStyleLbl="node1" presStyleIdx="3" presStyleCnt="15">
        <dgm:presLayoutVars>
          <dgm:chMax val="0"/>
          <dgm:chPref val="0"/>
          <dgm:bulletEnabled val="1"/>
        </dgm:presLayoutVars>
      </dgm:prSet>
      <dgm:spPr/>
    </dgm:pt>
    <dgm:pt modelId="{A770158D-6A83-4442-8ABD-CE0632034BC9}" type="pres">
      <dgm:prSet presAssocID="{3BDDBB68-6280-4FB8-922C-37C9228A26F3}" presName="parTxOnlySpace" presStyleCnt="0"/>
      <dgm:spPr/>
    </dgm:pt>
    <dgm:pt modelId="{C54FF97A-AEA9-41B7-A92C-23322F065C6E}" type="pres">
      <dgm:prSet presAssocID="{EE28F36F-7E8F-4CB6-9831-CD705B59CC9B}" presName="parTxOnly" presStyleLbl="node1" presStyleIdx="4" presStyleCnt="15">
        <dgm:presLayoutVars>
          <dgm:chMax val="0"/>
          <dgm:chPref val="0"/>
          <dgm:bulletEnabled val="1"/>
        </dgm:presLayoutVars>
      </dgm:prSet>
      <dgm:spPr/>
    </dgm:pt>
    <dgm:pt modelId="{D667BD63-04DA-4AAD-8576-3E66746F16D9}" type="pres">
      <dgm:prSet presAssocID="{FC321FA0-F578-4E46-9CD5-A2972E39C15E}" presName="parTxOnlySpace" presStyleCnt="0"/>
      <dgm:spPr/>
    </dgm:pt>
    <dgm:pt modelId="{6BB63FF8-70E6-4729-9C3E-273606253A99}" type="pres">
      <dgm:prSet presAssocID="{E7DAB0B3-5224-41BB-AD48-3A93FFC677D6}" presName="parTxOnly" presStyleLbl="node1" presStyleIdx="5" presStyleCnt="15">
        <dgm:presLayoutVars>
          <dgm:chMax val="0"/>
          <dgm:chPref val="0"/>
          <dgm:bulletEnabled val="1"/>
        </dgm:presLayoutVars>
      </dgm:prSet>
      <dgm:spPr/>
    </dgm:pt>
    <dgm:pt modelId="{93D54774-2A64-401C-BB9E-CE14F7DF3202}" type="pres">
      <dgm:prSet presAssocID="{9C5A94F7-C4FF-4285-8AFE-D4FD1E863238}" presName="parTxOnlySpace" presStyleCnt="0"/>
      <dgm:spPr/>
    </dgm:pt>
    <dgm:pt modelId="{FD1D8EAD-C2C3-4D56-939B-4A11493E28EC}" type="pres">
      <dgm:prSet presAssocID="{AB3E1F56-2271-4445-AF88-E496418889CF}" presName="parTxOnly" presStyleLbl="node1" presStyleIdx="6" presStyleCnt="15">
        <dgm:presLayoutVars>
          <dgm:chMax val="0"/>
          <dgm:chPref val="0"/>
          <dgm:bulletEnabled val="1"/>
        </dgm:presLayoutVars>
      </dgm:prSet>
      <dgm:spPr/>
    </dgm:pt>
    <dgm:pt modelId="{0941EE4A-D0DF-4EFA-A372-83999BD451B3}" type="pres">
      <dgm:prSet presAssocID="{FBC27639-1A93-485D-ACC4-A47137012E3A}" presName="parTxOnlySpace" presStyleCnt="0"/>
      <dgm:spPr/>
    </dgm:pt>
    <dgm:pt modelId="{96F22B73-6F12-492B-ACD6-0EC6026CC7A8}" type="pres">
      <dgm:prSet presAssocID="{DEB99725-820C-4583-A02D-4F93714EE79E}" presName="parTxOnly" presStyleLbl="node1" presStyleIdx="7" presStyleCnt="15">
        <dgm:presLayoutVars>
          <dgm:chMax val="0"/>
          <dgm:chPref val="0"/>
          <dgm:bulletEnabled val="1"/>
        </dgm:presLayoutVars>
      </dgm:prSet>
      <dgm:spPr/>
    </dgm:pt>
    <dgm:pt modelId="{58BB6C6C-A94C-4FE6-A582-7382FAC2FAE4}" type="pres">
      <dgm:prSet presAssocID="{D51EA227-B3B6-4A8B-81F6-427293F347FD}" presName="parTxOnlySpace" presStyleCnt="0"/>
      <dgm:spPr/>
    </dgm:pt>
    <dgm:pt modelId="{20AE41E4-F2E6-402F-ACB0-22796469B2A4}" type="pres">
      <dgm:prSet presAssocID="{6E7A5111-596D-443A-A45A-AF4B443076AC}" presName="parTxOnly" presStyleLbl="node1" presStyleIdx="8" presStyleCnt="15">
        <dgm:presLayoutVars>
          <dgm:chMax val="0"/>
          <dgm:chPref val="0"/>
          <dgm:bulletEnabled val="1"/>
        </dgm:presLayoutVars>
      </dgm:prSet>
      <dgm:spPr/>
    </dgm:pt>
    <dgm:pt modelId="{3094815A-D2AB-4466-9173-C961CB14CB6B}" type="pres">
      <dgm:prSet presAssocID="{3D03AF9E-EF5F-43AB-8409-FD02CD80ED76}" presName="parTxOnlySpace" presStyleCnt="0"/>
      <dgm:spPr/>
    </dgm:pt>
    <dgm:pt modelId="{0C722707-BFBF-4631-96B0-70208771B4D6}" type="pres">
      <dgm:prSet presAssocID="{EB58E010-C330-4E82-B3BC-C2073A28612F}" presName="parTxOnly" presStyleLbl="node1" presStyleIdx="9" presStyleCnt="15">
        <dgm:presLayoutVars>
          <dgm:chMax val="0"/>
          <dgm:chPref val="0"/>
          <dgm:bulletEnabled val="1"/>
        </dgm:presLayoutVars>
      </dgm:prSet>
      <dgm:spPr/>
    </dgm:pt>
    <dgm:pt modelId="{AF32A4AB-77AC-40D8-B45F-A2034EF4146F}" type="pres">
      <dgm:prSet presAssocID="{2E0A2619-0FC5-4CC0-B476-B72A78D487DD}" presName="parTxOnlySpace" presStyleCnt="0"/>
      <dgm:spPr/>
    </dgm:pt>
    <dgm:pt modelId="{919800D3-2EDD-47CC-8B14-1C64EBA4F86F}" type="pres">
      <dgm:prSet presAssocID="{247E76C1-54D0-469C-B8F7-8293D9150E6C}" presName="parTxOnly" presStyleLbl="node1" presStyleIdx="10" presStyleCnt="15">
        <dgm:presLayoutVars>
          <dgm:chMax val="0"/>
          <dgm:chPref val="0"/>
          <dgm:bulletEnabled val="1"/>
        </dgm:presLayoutVars>
      </dgm:prSet>
      <dgm:spPr/>
    </dgm:pt>
    <dgm:pt modelId="{D4B3CF2F-D3FF-4C28-95D9-BF1DD9C7001B}" type="pres">
      <dgm:prSet presAssocID="{86B9508D-7BCD-4430-9829-CE248924FE50}" presName="parTxOnlySpace" presStyleCnt="0"/>
      <dgm:spPr/>
    </dgm:pt>
    <dgm:pt modelId="{A2987658-88CF-452D-80A6-D4A76013BD7B}" type="pres">
      <dgm:prSet presAssocID="{0BF642C0-42EF-48C7-8100-C948E5A55D78}" presName="parTxOnly" presStyleLbl="node1" presStyleIdx="11" presStyleCnt="15">
        <dgm:presLayoutVars>
          <dgm:chMax val="0"/>
          <dgm:chPref val="0"/>
          <dgm:bulletEnabled val="1"/>
        </dgm:presLayoutVars>
      </dgm:prSet>
      <dgm:spPr/>
    </dgm:pt>
    <dgm:pt modelId="{4502CF04-8602-49A8-9F04-4AA342AA1E13}" type="pres">
      <dgm:prSet presAssocID="{2AA2FCEF-EE37-4F58-81D9-546D608BA655}" presName="parTxOnlySpace" presStyleCnt="0"/>
      <dgm:spPr/>
    </dgm:pt>
    <dgm:pt modelId="{85FF8547-F3F8-446B-BEEC-6DD34685C3E4}" type="pres">
      <dgm:prSet presAssocID="{EE9D42E6-6827-4392-8DFA-C2DE038DA7D8}" presName="parTxOnly" presStyleLbl="node1" presStyleIdx="12" presStyleCnt="15">
        <dgm:presLayoutVars>
          <dgm:chMax val="0"/>
          <dgm:chPref val="0"/>
          <dgm:bulletEnabled val="1"/>
        </dgm:presLayoutVars>
      </dgm:prSet>
      <dgm:spPr/>
    </dgm:pt>
    <dgm:pt modelId="{68290DDA-9563-4E91-A7F0-8B72D9CAE614}" type="pres">
      <dgm:prSet presAssocID="{3B41318F-DD58-4523-AD38-D0C9A9C35292}" presName="parTxOnlySpace" presStyleCnt="0"/>
      <dgm:spPr/>
    </dgm:pt>
    <dgm:pt modelId="{984BBD8C-3E67-4F90-9B95-8EDF6913C271}" type="pres">
      <dgm:prSet presAssocID="{800E577E-3B9F-412E-8DFA-1EDFCDC0DDAE}" presName="parTxOnly" presStyleLbl="node1" presStyleIdx="13" presStyleCnt="15">
        <dgm:presLayoutVars>
          <dgm:chMax val="0"/>
          <dgm:chPref val="0"/>
          <dgm:bulletEnabled val="1"/>
        </dgm:presLayoutVars>
      </dgm:prSet>
      <dgm:spPr/>
    </dgm:pt>
    <dgm:pt modelId="{75E0D2CE-0870-4681-8EE0-E385A87C15F5}" type="pres">
      <dgm:prSet presAssocID="{5A9255AB-BB4E-4CA3-97CA-F6B75CFD6457}" presName="parTxOnlySpace" presStyleCnt="0"/>
      <dgm:spPr/>
    </dgm:pt>
    <dgm:pt modelId="{80D5478F-3AE4-4386-BB1E-DA4A4B1CBD84}" type="pres">
      <dgm:prSet presAssocID="{51EE4E18-5288-4913-BD94-2974D0CE22DA}" presName="parTxOnly" presStyleLbl="node1" presStyleIdx="14" presStyleCnt="15">
        <dgm:presLayoutVars>
          <dgm:chMax val="0"/>
          <dgm:chPref val="0"/>
          <dgm:bulletEnabled val="1"/>
        </dgm:presLayoutVars>
      </dgm:prSet>
      <dgm:spPr/>
    </dgm:pt>
  </dgm:ptLst>
  <dgm:cxnLst>
    <dgm:cxn modelId="{25C13611-A08B-460C-81A6-BA1AFB1886E1}" srcId="{4554EDA0-EF5A-4CA2-B65B-5AE5B8659D9F}" destId="{DEB99725-820C-4583-A02D-4F93714EE79E}" srcOrd="7" destOrd="0" parTransId="{595740A0-803B-4318-9F90-FAB3D8E9010F}" sibTransId="{D51EA227-B3B6-4A8B-81F6-427293F347FD}"/>
    <dgm:cxn modelId="{3F881A16-1503-4BE3-891A-0108C1E9F764}" type="presOf" srcId="{1E856D96-7168-4E3D-A1D8-1D1D23E884F8}" destId="{D4348949-CBE8-4E8E-9248-76E07228C0D8}" srcOrd="0" destOrd="0" presId="urn:microsoft.com/office/officeart/2005/8/layout/chevron1"/>
    <dgm:cxn modelId="{C5C27A28-26A1-420F-8593-4DD713E7F8BD}" srcId="{4554EDA0-EF5A-4CA2-B65B-5AE5B8659D9F}" destId="{51EE4E18-5288-4913-BD94-2974D0CE22DA}" srcOrd="14" destOrd="0" parTransId="{B9841DA4-895E-428B-AB7E-9032F2B006FD}" sibTransId="{C2CD2886-38E6-4556-858C-32A0C691A678}"/>
    <dgm:cxn modelId="{CD174F35-EFFD-4DA9-9BC2-B0DBB6BC6C1B}" type="presOf" srcId="{6E7A5111-596D-443A-A45A-AF4B443076AC}" destId="{20AE41E4-F2E6-402F-ACB0-22796469B2A4}" srcOrd="0" destOrd="0" presId="urn:microsoft.com/office/officeart/2005/8/layout/chevron1"/>
    <dgm:cxn modelId="{4027D63B-ADC0-47E4-868C-05F4F4DDF586}" srcId="{4554EDA0-EF5A-4CA2-B65B-5AE5B8659D9F}" destId="{800E577E-3B9F-412E-8DFA-1EDFCDC0DDAE}" srcOrd="13" destOrd="0" parTransId="{C9CDFA93-7B44-418A-8F33-79A96B2BF6EB}" sibTransId="{5A9255AB-BB4E-4CA3-97CA-F6B75CFD6457}"/>
    <dgm:cxn modelId="{DD8D6240-A825-48BC-86D0-6D5DCA385398}" srcId="{4554EDA0-EF5A-4CA2-B65B-5AE5B8659D9F}" destId="{EE28F36F-7E8F-4CB6-9831-CD705B59CC9B}" srcOrd="4" destOrd="0" parTransId="{0D16AC48-D13A-4835-B53C-3FD43BB9E1E3}" sibTransId="{FC321FA0-F578-4E46-9CD5-A2972E39C15E}"/>
    <dgm:cxn modelId="{AB07745D-2638-42CB-83CF-11323E45BC48}" type="presOf" srcId="{C9B3BB58-4D74-409B-A052-2A33978DAC97}" destId="{FD6C34E7-BAC6-4567-AD44-DE88F75E9F04}" srcOrd="0" destOrd="0" presId="urn:microsoft.com/office/officeart/2005/8/layout/chevron1"/>
    <dgm:cxn modelId="{21887761-A94A-4C31-A794-1F002671064E}" type="presOf" srcId="{EE9D42E6-6827-4392-8DFA-C2DE038DA7D8}" destId="{85FF8547-F3F8-446B-BEEC-6DD34685C3E4}" srcOrd="0" destOrd="0" presId="urn:microsoft.com/office/officeart/2005/8/layout/chevron1"/>
    <dgm:cxn modelId="{5DA05345-1A43-4AEC-AE0F-A2881B171E68}" type="presOf" srcId="{EE28F36F-7E8F-4CB6-9831-CD705B59CC9B}" destId="{C54FF97A-AEA9-41B7-A92C-23322F065C6E}" srcOrd="0" destOrd="0" presId="urn:microsoft.com/office/officeart/2005/8/layout/chevron1"/>
    <dgm:cxn modelId="{86B15965-9359-40D3-A524-5F9F124C7555}" srcId="{4554EDA0-EF5A-4CA2-B65B-5AE5B8659D9F}" destId="{6E7A5111-596D-443A-A45A-AF4B443076AC}" srcOrd="8" destOrd="0" parTransId="{2EC4F951-AED9-48E5-A053-3045B5B62768}" sibTransId="{3D03AF9E-EF5F-43AB-8409-FD02CD80ED76}"/>
    <dgm:cxn modelId="{0ECCB56A-C9DD-4165-84F2-DD27C10A32FE}" srcId="{4554EDA0-EF5A-4CA2-B65B-5AE5B8659D9F}" destId="{AB3E1F56-2271-4445-AF88-E496418889CF}" srcOrd="6" destOrd="0" parTransId="{CBEBA4CF-285E-4201-B03F-25A21E8A2F45}" sibTransId="{FBC27639-1A93-485D-ACC4-A47137012E3A}"/>
    <dgm:cxn modelId="{4CD78E6C-A4C3-442A-BF84-E7AB492F8A21}" srcId="{4554EDA0-EF5A-4CA2-B65B-5AE5B8659D9F}" destId="{0BF642C0-42EF-48C7-8100-C948E5A55D78}" srcOrd="11" destOrd="0" parTransId="{D5CEA890-EE33-486F-818A-9E8BE7DD9F4C}" sibTransId="{2AA2FCEF-EE37-4F58-81D9-546D608BA655}"/>
    <dgm:cxn modelId="{A6C88652-6245-4388-B16E-A97829974698}" type="presOf" srcId="{DEB99725-820C-4583-A02D-4F93714EE79E}" destId="{96F22B73-6F12-492B-ACD6-0EC6026CC7A8}" srcOrd="0" destOrd="0" presId="urn:microsoft.com/office/officeart/2005/8/layout/chevron1"/>
    <dgm:cxn modelId="{470C1957-3DFB-4694-BAE6-3953D60C796A}" type="presOf" srcId="{84E1D386-B1F0-4666-9D2F-51977718CD21}" destId="{E13858FC-F717-42A0-A9D0-305D27A8FAA6}" srcOrd="0" destOrd="0" presId="urn:microsoft.com/office/officeart/2005/8/layout/chevron1"/>
    <dgm:cxn modelId="{CB01A37C-D2EB-457B-8F58-36B749CFC903}" srcId="{4554EDA0-EF5A-4CA2-B65B-5AE5B8659D9F}" destId="{EE9D42E6-6827-4392-8DFA-C2DE038DA7D8}" srcOrd="12" destOrd="0" parTransId="{3C678D4E-5124-4C09-95FC-F945CAE5D783}" sibTransId="{3B41318F-DD58-4523-AD38-D0C9A9C35292}"/>
    <dgm:cxn modelId="{6CED3F7D-7E51-4799-BEE6-EDF0D5D7B04C}" type="presOf" srcId="{4554EDA0-EF5A-4CA2-B65B-5AE5B8659D9F}" destId="{1EB1E5DF-4517-46D5-8824-BFC87DBFD41D}" srcOrd="0" destOrd="0" presId="urn:microsoft.com/office/officeart/2005/8/layout/chevron1"/>
    <dgm:cxn modelId="{3CCB2080-70DB-4779-B11C-214B52C89AA1}" type="presOf" srcId="{247E76C1-54D0-469C-B8F7-8293D9150E6C}" destId="{919800D3-2EDD-47CC-8B14-1C64EBA4F86F}" srcOrd="0" destOrd="0" presId="urn:microsoft.com/office/officeart/2005/8/layout/chevron1"/>
    <dgm:cxn modelId="{EA4D438D-986D-4710-9120-8CC6C2E742CF}" type="presOf" srcId="{800E577E-3B9F-412E-8DFA-1EDFCDC0DDAE}" destId="{984BBD8C-3E67-4F90-9B95-8EDF6913C271}" srcOrd="0" destOrd="0" presId="urn:microsoft.com/office/officeart/2005/8/layout/chevron1"/>
    <dgm:cxn modelId="{8503A092-004D-459F-86B7-A1C334B421B0}" srcId="{4554EDA0-EF5A-4CA2-B65B-5AE5B8659D9F}" destId="{C9B3BB58-4D74-409B-A052-2A33978DAC97}" srcOrd="0" destOrd="0" parTransId="{103BB544-3D1E-4FE7-83C3-82449673642E}" sibTransId="{EE741DD2-26C8-4CDF-B285-38254DAE749A}"/>
    <dgm:cxn modelId="{036A21A5-49B6-46A7-A56D-76B2D12B9C4F}" type="presOf" srcId="{868D9286-409B-48AF-BF98-72DB9D9F4BB3}" destId="{02290CBA-D0C3-4E07-BF35-2FCDF3D9981C}" srcOrd="0" destOrd="0" presId="urn:microsoft.com/office/officeart/2005/8/layout/chevron1"/>
    <dgm:cxn modelId="{8C0571A6-B7B1-4E99-8F48-57EBA0B29D0A}" srcId="{4554EDA0-EF5A-4CA2-B65B-5AE5B8659D9F}" destId="{84E1D386-B1F0-4666-9D2F-51977718CD21}" srcOrd="3" destOrd="0" parTransId="{7E1F6D94-F510-4646-A673-74BA29B569DC}" sibTransId="{3BDDBB68-6280-4FB8-922C-37C9228A26F3}"/>
    <dgm:cxn modelId="{E9D1BFB9-E4E1-4EFB-B08B-324F5063BB5A}" type="presOf" srcId="{51EE4E18-5288-4913-BD94-2974D0CE22DA}" destId="{80D5478F-3AE4-4386-BB1E-DA4A4B1CBD84}" srcOrd="0" destOrd="0" presId="urn:microsoft.com/office/officeart/2005/8/layout/chevron1"/>
    <dgm:cxn modelId="{E315C9BC-8C5B-4FDB-A6CB-4A3269931A21}" srcId="{4554EDA0-EF5A-4CA2-B65B-5AE5B8659D9F}" destId="{1E856D96-7168-4E3D-A1D8-1D1D23E884F8}" srcOrd="2" destOrd="0" parTransId="{E2F601A9-9A80-4F2F-8F7E-A4F738CA5D4B}" sibTransId="{598CF76D-24A2-4160-85F7-4878BBF0C4FE}"/>
    <dgm:cxn modelId="{71515DC5-1178-4D21-B4AB-AC4CCC756B97}" type="presOf" srcId="{EB58E010-C330-4E82-B3BC-C2073A28612F}" destId="{0C722707-BFBF-4631-96B0-70208771B4D6}" srcOrd="0" destOrd="0" presId="urn:microsoft.com/office/officeart/2005/8/layout/chevron1"/>
    <dgm:cxn modelId="{A0E4CBCC-AC2B-4EE4-A3FF-85F66002F047}" type="presOf" srcId="{E7DAB0B3-5224-41BB-AD48-3A93FFC677D6}" destId="{6BB63FF8-70E6-4729-9C3E-273606253A99}" srcOrd="0" destOrd="0" presId="urn:microsoft.com/office/officeart/2005/8/layout/chevron1"/>
    <dgm:cxn modelId="{717268EA-2002-4D0F-9926-43B8257F3906}" type="presOf" srcId="{0BF642C0-42EF-48C7-8100-C948E5A55D78}" destId="{A2987658-88CF-452D-80A6-D4A76013BD7B}" srcOrd="0" destOrd="0" presId="urn:microsoft.com/office/officeart/2005/8/layout/chevron1"/>
    <dgm:cxn modelId="{9A373DED-613A-414C-8ECC-CB867E9BC01E}" srcId="{4554EDA0-EF5A-4CA2-B65B-5AE5B8659D9F}" destId="{EB58E010-C330-4E82-B3BC-C2073A28612F}" srcOrd="9" destOrd="0" parTransId="{D18079EE-0F00-418D-B066-FEF2C460CEB5}" sibTransId="{2E0A2619-0FC5-4CC0-B476-B72A78D487DD}"/>
    <dgm:cxn modelId="{2FCBFFEF-4376-42FE-AD6E-FD5B1E56726E}" type="presOf" srcId="{AB3E1F56-2271-4445-AF88-E496418889CF}" destId="{FD1D8EAD-C2C3-4D56-939B-4A11493E28EC}" srcOrd="0" destOrd="0" presId="urn:microsoft.com/office/officeart/2005/8/layout/chevron1"/>
    <dgm:cxn modelId="{ED434AF3-7CEE-4E91-AE93-A83180C00008}" srcId="{4554EDA0-EF5A-4CA2-B65B-5AE5B8659D9F}" destId="{E7DAB0B3-5224-41BB-AD48-3A93FFC677D6}" srcOrd="5" destOrd="0" parTransId="{9BF8DB79-A5C2-4A76-9757-63CD3D0FD93E}" sibTransId="{9C5A94F7-C4FF-4285-8AFE-D4FD1E863238}"/>
    <dgm:cxn modelId="{B6E603F5-6F0F-4B9B-88AA-B9ED4B56AE04}" srcId="{4554EDA0-EF5A-4CA2-B65B-5AE5B8659D9F}" destId="{247E76C1-54D0-469C-B8F7-8293D9150E6C}" srcOrd="10" destOrd="0" parTransId="{CAE7CEB7-F30F-4087-B1F1-95872DC00499}" sibTransId="{86B9508D-7BCD-4430-9829-CE248924FE50}"/>
    <dgm:cxn modelId="{B1EFE8FE-1A6A-4AA4-9625-3E63AF2B4208}" srcId="{4554EDA0-EF5A-4CA2-B65B-5AE5B8659D9F}" destId="{868D9286-409B-48AF-BF98-72DB9D9F4BB3}" srcOrd="1" destOrd="0" parTransId="{C6BBE509-611D-476E-983E-34F2C039CAAF}" sibTransId="{7ACB4648-65A1-448C-9DEE-439264CF7306}"/>
    <dgm:cxn modelId="{5AA599AC-1D58-4B78-A80D-B99562B02DC1}" type="presParOf" srcId="{1EB1E5DF-4517-46D5-8824-BFC87DBFD41D}" destId="{FD6C34E7-BAC6-4567-AD44-DE88F75E9F04}" srcOrd="0" destOrd="0" presId="urn:microsoft.com/office/officeart/2005/8/layout/chevron1"/>
    <dgm:cxn modelId="{A302334A-214B-41D5-86E2-4EFDF6D8AF55}" type="presParOf" srcId="{1EB1E5DF-4517-46D5-8824-BFC87DBFD41D}" destId="{9EF1B1BE-18B8-480B-A2A0-2A3B052CABD3}" srcOrd="1" destOrd="0" presId="urn:microsoft.com/office/officeart/2005/8/layout/chevron1"/>
    <dgm:cxn modelId="{D2B9CFE6-1A63-4F29-8C57-A4B382AF720B}" type="presParOf" srcId="{1EB1E5DF-4517-46D5-8824-BFC87DBFD41D}" destId="{02290CBA-D0C3-4E07-BF35-2FCDF3D9981C}" srcOrd="2" destOrd="0" presId="urn:microsoft.com/office/officeart/2005/8/layout/chevron1"/>
    <dgm:cxn modelId="{6424B138-B320-4B1A-BFCB-DDF1DCDF5545}" type="presParOf" srcId="{1EB1E5DF-4517-46D5-8824-BFC87DBFD41D}" destId="{9D965CD3-AB5C-4F71-B968-B94A999B4295}" srcOrd="3" destOrd="0" presId="urn:microsoft.com/office/officeart/2005/8/layout/chevron1"/>
    <dgm:cxn modelId="{24492D45-3ECE-40B4-B3E1-AC10254E3F61}" type="presParOf" srcId="{1EB1E5DF-4517-46D5-8824-BFC87DBFD41D}" destId="{D4348949-CBE8-4E8E-9248-76E07228C0D8}" srcOrd="4" destOrd="0" presId="urn:microsoft.com/office/officeart/2005/8/layout/chevron1"/>
    <dgm:cxn modelId="{27EF4E22-10FB-4C95-8F83-BD8CE831DF85}" type="presParOf" srcId="{1EB1E5DF-4517-46D5-8824-BFC87DBFD41D}" destId="{F89A3E6F-20B1-449D-9D23-3B247ADE8B97}" srcOrd="5" destOrd="0" presId="urn:microsoft.com/office/officeart/2005/8/layout/chevron1"/>
    <dgm:cxn modelId="{C032071A-8B72-450D-B642-8C8C227B2CEF}" type="presParOf" srcId="{1EB1E5DF-4517-46D5-8824-BFC87DBFD41D}" destId="{E13858FC-F717-42A0-A9D0-305D27A8FAA6}" srcOrd="6" destOrd="0" presId="urn:microsoft.com/office/officeart/2005/8/layout/chevron1"/>
    <dgm:cxn modelId="{69984DC7-F1D1-4572-B7C0-7215929F76E1}" type="presParOf" srcId="{1EB1E5DF-4517-46D5-8824-BFC87DBFD41D}" destId="{A770158D-6A83-4442-8ABD-CE0632034BC9}" srcOrd="7" destOrd="0" presId="urn:microsoft.com/office/officeart/2005/8/layout/chevron1"/>
    <dgm:cxn modelId="{0ED8DD8B-23B4-4F91-95E8-F5DD658D3CF3}" type="presParOf" srcId="{1EB1E5DF-4517-46D5-8824-BFC87DBFD41D}" destId="{C54FF97A-AEA9-41B7-A92C-23322F065C6E}" srcOrd="8" destOrd="0" presId="urn:microsoft.com/office/officeart/2005/8/layout/chevron1"/>
    <dgm:cxn modelId="{0844CA3E-6E0D-4FF1-926F-0D68D74686F5}" type="presParOf" srcId="{1EB1E5DF-4517-46D5-8824-BFC87DBFD41D}" destId="{D667BD63-04DA-4AAD-8576-3E66746F16D9}" srcOrd="9" destOrd="0" presId="urn:microsoft.com/office/officeart/2005/8/layout/chevron1"/>
    <dgm:cxn modelId="{21B27197-DE70-4BA0-A502-8E547FA9CE6B}" type="presParOf" srcId="{1EB1E5DF-4517-46D5-8824-BFC87DBFD41D}" destId="{6BB63FF8-70E6-4729-9C3E-273606253A99}" srcOrd="10" destOrd="0" presId="urn:microsoft.com/office/officeart/2005/8/layout/chevron1"/>
    <dgm:cxn modelId="{2890D705-3507-452C-B0A3-04B5CCB6666E}" type="presParOf" srcId="{1EB1E5DF-4517-46D5-8824-BFC87DBFD41D}" destId="{93D54774-2A64-401C-BB9E-CE14F7DF3202}" srcOrd="11" destOrd="0" presId="urn:microsoft.com/office/officeart/2005/8/layout/chevron1"/>
    <dgm:cxn modelId="{FE6FF52B-7657-42A5-B6D6-65F5C8B76DCB}" type="presParOf" srcId="{1EB1E5DF-4517-46D5-8824-BFC87DBFD41D}" destId="{FD1D8EAD-C2C3-4D56-939B-4A11493E28EC}" srcOrd="12" destOrd="0" presId="urn:microsoft.com/office/officeart/2005/8/layout/chevron1"/>
    <dgm:cxn modelId="{41484188-6DF0-47B1-8F02-A3FDFF129ED7}" type="presParOf" srcId="{1EB1E5DF-4517-46D5-8824-BFC87DBFD41D}" destId="{0941EE4A-D0DF-4EFA-A372-83999BD451B3}" srcOrd="13" destOrd="0" presId="urn:microsoft.com/office/officeart/2005/8/layout/chevron1"/>
    <dgm:cxn modelId="{A03E4B81-1D66-4DDA-AE3F-2B04D65E6837}" type="presParOf" srcId="{1EB1E5DF-4517-46D5-8824-BFC87DBFD41D}" destId="{96F22B73-6F12-492B-ACD6-0EC6026CC7A8}" srcOrd="14" destOrd="0" presId="urn:microsoft.com/office/officeart/2005/8/layout/chevron1"/>
    <dgm:cxn modelId="{EB69CE53-5B49-41E3-9879-68B52F4A5220}" type="presParOf" srcId="{1EB1E5DF-4517-46D5-8824-BFC87DBFD41D}" destId="{58BB6C6C-A94C-4FE6-A582-7382FAC2FAE4}" srcOrd="15" destOrd="0" presId="urn:microsoft.com/office/officeart/2005/8/layout/chevron1"/>
    <dgm:cxn modelId="{4646C3CE-AD2B-4792-A442-DEDC7F9BC1C5}" type="presParOf" srcId="{1EB1E5DF-4517-46D5-8824-BFC87DBFD41D}" destId="{20AE41E4-F2E6-402F-ACB0-22796469B2A4}" srcOrd="16" destOrd="0" presId="urn:microsoft.com/office/officeart/2005/8/layout/chevron1"/>
    <dgm:cxn modelId="{13B96FA0-D4F3-46D7-ADCE-C0C032B80232}" type="presParOf" srcId="{1EB1E5DF-4517-46D5-8824-BFC87DBFD41D}" destId="{3094815A-D2AB-4466-9173-C961CB14CB6B}" srcOrd="17" destOrd="0" presId="urn:microsoft.com/office/officeart/2005/8/layout/chevron1"/>
    <dgm:cxn modelId="{F259A7E8-E540-437E-A2A9-D26AB3F141F4}" type="presParOf" srcId="{1EB1E5DF-4517-46D5-8824-BFC87DBFD41D}" destId="{0C722707-BFBF-4631-96B0-70208771B4D6}" srcOrd="18" destOrd="0" presId="urn:microsoft.com/office/officeart/2005/8/layout/chevron1"/>
    <dgm:cxn modelId="{3FD0FEC1-82BC-4CD9-A168-28E5D3B735BD}" type="presParOf" srcId="{1EB1E5DF-4517-46D5-8824-BFC87DBFD41D}" destId="{AF32A4AB-77AC-40D8-B45F-A2034EF4146F}" srcOrd="19" destOrd="0" presId="urn:microsoft.com/office/officeart/2005/8/layout/chevron1"/>
    <dgm:cxn modelId="{0FD78971-B5E9-4368-B9FA-3764FA1F3C8F}" type="presParOf" srcId="{1EB1E5DF-4517-46D5-8824-BFC87DBFD41D}" destId="{919800D3-2EDD-47CC-8B14-1C64EBA4F86F}" srcOrd="20" destOrd="0" presId="urn:microsoft.com/office/officeart/2005/8/layout/chevron1"/>
    <dgm:cxn modelId="{D4188DAA-4D37-4101-B7A4-CDFFF8B6A3E6}" type="presParOf" srcId="{1EB1E5DF-4517-46D5-8824-BFC87DBFD41D}" destId="{D4B3CF2F-D3FF-4C28-95D9-BF1DD9C7001B}" srcOrd="21" destOrd="0" presId="urn:microsoft.com/office/officeart/2005/8/layout/chevron1"/>
    <dgm:cxn modelId="{696C2ABF-58D3-4B0C-86FA-CD3644E4AC2B}" type="presParOf" srcId="{1EB1E5DF-4517-46D5-8824-BFC87DBFD41D}" destId="{A2987658-88CF-452D-80A6-D4A76013BD7B}" srcOrd="22" destOrd="0" presId="urn:microsoft.com/office/officeart/2005/8/layout/chevron1"/>
    <dgm:cxn modelId="{990A5960-E2BC-4566-83E4-420CA3A24CD2}" type="presParOf" srcId="{1EB1E5DF-4517-46D5-8824-BFC87DBFD41D}" destId="{4502CF04-8602-49A8-9F04-4AA342AA1E13}" srcOrd="23" destOrd="0" presId="urn:microsoft.com/office/officeart/2005/8/layout/chevron1"/>
    <dgm:cxn modelId="{B8D91CEE-0753-43B8-ADA2-6CB8261661A4}" type="presParOf" srcId="{1EB1E5DF-4517-46D5-8824-BFC87DBFD41D}" destId="{85FF8547-F3F8-446B-BEEC-6DD34685C3E4}" srcOrd="24" destOrd="0" presId="urn:microsoft.com/office/officeart/2005/8/layout/chevron1"/>
    <dgm:cxn modelId="{7E7DF79A-8863-4A50-A6F0-CBEBFC5B3D2B}" type="presParOf" srcId="{1EB1E5DF-4517-46D5-8824-BFC87DBFD41D}" destId="{68290DDA-9563-4E91-A7F0-8B72D9CAE614}" srcOrd="25" destOrd="0" presId="urn:microsoft.com/office/officeart/2005/8/layout/chevron1"/>
    <dgm:cxn modelId="{3A0CD6CC-84B0-47C7-A484-84FF7DB1FC82}" type="presParOf" srcId="{1EB1E5DF-4517-46D5-8824-BFC87DBFD41D}" destId="{984BBD8C-3E67-4F90-9B95-8EDF6913C271}" srcOrd="26" destOrd="0" presId="urn:microsoft.com/office/officeart/2005/8/layout/chevron1"/>
    <dgm:cxn modelId="{08495482-9491-4700-A24F-96E7F9B3E937}" type="presParOf" srcId="{1EB1E5DF-4517-46D5-8824-BFC87DBFD41D}" destId="{75E0D2CE-0870-4681-8EE0-E385A87C15F5}" srcOrd="27" destOrd="0" presId="urn:microsoft.com/office/officeart/2005/8/layout/chevron1"/>
    <dgm:cxn modelId="{60FC4332-6701-465B-A707-94FE531D5F08}" type="presParOf" srcId="{1EB1E5DF-4517-46D5-8824-BFC87DBFD41D}" destId="{80D5478F-3AE4-4386-BB1E-DA4A4B1CBD84}" srcOrd="28" destOrd="0" presId="urn:microsoft.com/office/officeart/2005/8/layout/chevron1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B9A2C-ED3A-411C-9610-7BCAE5C90B99}">
      <dsp:nvSpPr>
        <dsp:cNvPr id="0" name=""/>
        <dsp:cNvSpPr/>
      </dsp:nvSpPr>
      <dsp:spPr>
        <a:xfrm>
          <a:off x="3968" y="0"/>
          <a:ext cx="1476374" cy="38463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M1</a:t>
          </a:r>
        </a:p>
      </dsp:txBody>
      <dsp:txXfrm>
        <a:off x="196283" y="0"/>
        <a:ext cx="1091744" cy="384630"/>
      </dsp:txXfrm>
    </dsp:sp>
    <dsp:sp modelId="{A8C1AFF1-882A-418B-A051-1AE3F4F44EFA}">
      <dsp:nvSpPr>
        <dsp:cNvPr id="0" name=""/>
        <dsp:cNvSpPr/>
      </dsp:nvSpPr>
      <dsp:spPr>
        <a:xfrm>
          <a:off x="1332706" y="0"/>
          <a:ext cx="1476374" cy="384630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M2</a:t>
          </a:r>
        </a:p>
      </dsp:txBody>
      <dsp:txXfrm>
        <a:off x="1525021" y="0"/>
        <a:ext cx="1091744" cy="384630"/>
      </dsp:txXfrm>
    </dsp:sp>
    <dsp:sp modelId="{01FAC4AA-6F22-4F7B-A551-4718DB90BF13}">
      <dsp:nvSpPr>
        <dsp:cNvPr id="0" name=""/>
        <dsp:cNvSpPr/>
      </dsp:nvSpPr>
      <dsp:spPr>
        <a:xfrm>
          <a:off x="2661443" y="0"/>
          <a:ext cx="1476374" cy="384630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M3</a:t>
          </a:r>
        </a:p>
      </dsp:txBody>
      <dsp:txXfrm>
        <a:off x="2853758" y="0"/>
        <a:ext cx="1091744" cy="384630"/>
      </dsp:txXfrm>
    </dsp:sp>
    <dsp:sp modelId="{15DCE909-BD60-4DC1-8742-F0BC26B09378}">
      <dsp:nvSpPr>
        <dsp:cNvPr id="0" name=""/>
        <dsp:cNvSpPr/>
      </dsp:nvSpPr>
      <dsp:spPr>
        <a:xfrm>
          <a:off x="3990181" y="0"/>
          <a:ext cx="1476374" cy="384630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M4</a:t>
          </a:r>
        </a:p>
      </dsp:txBody>
      <dsp:txXfrm>
        <a:off x="4182496" y="0"/>
        <a:ext cx="1091744" cy="384630"/>
      </dsp:txXfrm>
    </dsp:sp>
    <dsp:sp modelId="{177D0679-18EF-489B-904E-09D3C1A84C09}">
      <dsp:nvSpPr>
        <dsp:cNvPr id="0" name=""/>
        <dsp:cNvSpPr/>
      </dsp:nvSpPr>
      <dsp:spPr>
        <a:xfrm>
          <a:off x="5318918" y="0"/>
          <a:ext cx="1476374" cy="384630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M5</a:t>
          </a:r>
        </a:p>
      </dsp:txBody>
      <dsp:txXfrm>
        <a:off x="5511233" y="0"/>
        <a:ext cx="1091744" cy="384630"/>
      </dsp:txXfrm>
    </dsp:sp>
    <dsp:sp modelId="{05A40C33-AFE4-4C8F-940F-0438E5F47F7F}">
      <dsp:nvSpPr>
        <dsp:cNvPr id="0" name=""/>
        <dsp:cNvSpPr/>
      </dsp:nvSpPr>
      <dsp:spPr>
        <a:xfrm>
          <a:off x="6647656" y="0"/>
          <a:ext cx="1476374" cy="384630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/>
            <a:t>M6</a:t>
          </a:r>
        </a:p>
      </dsp:txBody>
      <dsp:txXfrm>
        <a:off x="6839971" y="0"/>
        <a:ext cx="1091744" cy="3846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34E7-BAC6-4567-AD44-DE88F75E9F04}">
      <dsp:nvSpPr>
        <dsp:cNvPr id="0" name=""/>
        <dsp:cNvSpPr/>
      </dsp:nvSpPr>
      <dsp:spPr>
        <a:xfrm>
          <a:off x="3968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Jan’25</a:t>
          </a:r>
        </a:p>
      </dsp:txBody>
      <dsp:txXfrm>
        <a:off x="160885" y="0"/>
        <a:ext cx="1162540" cy="313834"/>
      </dsp:txXfrm>
    </dsp:sp>
    <dsp:sp modelId="{77B7D857-01BA-4855-8C9C-6D8272DF7D2C}">
      <dsp:nvSpPr>
        <dsp:cNvPr id="0" name=""/>
        <dsp:cNvSpPr/>
      </dsp:nvSpPr>
      <dsp:spPr>
        <a:xfrm>
          <a:off x="1332706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Feb’25</a:t>
          </a:r>
        </a:p>
      </dsp:txBody>
      <dsp:txXfrm>
        <a:off x="1489623" y="0"/>
        <a:ext cx="1162540" cy="313834"/>
      </dsp:txXfrm>
    </dsp:sp>
    <dsp:sp modelId="{AEFEF8D3-4AB4-49A8-9F25-4DB0EC7C7373}">
      <dsp:nvSpPr>
        <dsp:cNvPr id="0" name=""/>
        <dsp:cNvSpPr/>
      </dsp:nvSpPr>
      <dsp:spPr>
        <a:xfrm>
          <a:off x="2661443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Mar’25</a:t>
          </a:r>
        </a:p>
      </dsp:txBody>
      <dsp:txXfrm>
        <a:off x="2818360" y="0"/>
        <a:ext cx="1162540" cy="313834"/>
      </dsp:txXfrm>
    </dsp:sp>
    <dsp:sp modelId="{CA9B17C2-F044-445A-80D3-9E97C70FF111}">
      <dsp:nvSpPr>
        <dsp:cNvPr id="0" name=""/>
        <dsp:cNvSpPr/>
      </dsp:nvSpPr>
      <dsp:spPr>
        <a:xfrm>
          <a:off x="3990181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Apr’25</a:t>
          </a:r>
        </a:p>
      </dsp:txBody>
      <dsp:txXfrm>
        <a:off x="4147098" y="0"/>
        <a:ext cx="1162540" cy="313834"/>
      </dsp:txXfrm>
    </dsp:sp>
    <dsp:sp modelId="{6D4D0BB4-EE7A-42C6-9D61-706F82C605E6}">
      <dsp:nvSpPr>
        <dsp:cNvPr id="0" name=""/>
        <dsp:cNvSpPr/>
      </dsp:nvSpPr>
      <dsp:spPr>
        <a:xfrm>
          <a:off x="5318918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May’25</a:t>
          </a:r>
        </a:p>
      </dsp:txBody>
      <dsp:txXfrm>
        <a:off x="5475835" y="0"/>
        <a:ext cx="1162540" cy="313834"/>
      </dsp:txXfrm>
    </dsp:sp>
    <dsp:sp modelId="{325EA343-A08F-4317-8694-24BD7188948E}">
      <dsp:nvSpPr>
        <dsp:cNvPr id="0" name=""/>
        <dsp:cNvSpPr/>
      </dsp:nvSpPr>
      <dsp:spPr>
        <a:xfrm>
          <a:off x="6647656" y="0"/>
          <a:ext cx="1476374" cy="313834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6007" tIns="18669" rIns="18669" bIns="18669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/>
            <a:t>Jun’25</a:t>
          </a:r>
        </a:p>
      </dsp:txBody>
      <dsp:txXfrm>
        <a:off x="6804573" y="0"/>
        <a:ext cx="1162540" cy="3138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B9A2C-ED3A-411C-9610-7BCAE5C90B99}">
      <dsp:nvSpPr>
        <dsp:cNvPr id="0" name=""/>
        <dsp:cNvSpPr/>
      </dsp:nvSpPr>
      <dsp:spPr>
        <a:xfrm>
          <a:off x="2381" y="72855"/>
          <a:ext cx="597296" cy="2389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M1</a:t>
          </a:r>
        </a:p>
      </dsp:txBody>
      <dsp:txXfrm>
        <a:off x="121840" y="72855"/>
        <a:ext cx="358378" cy="238918"/>
      </dsp:txXfrm>
    </dsp:sp>
    <dsp:sp modelId="{A0A4F2D1-CA8F-4C95-9783-559FF5143D41}">
      <dsp:nvSpPr>
        <dsp:cNvPr id="0" name=""/>
        <dsp:cNvSpPr/>
      </dsp:nvSpPr>
      <dsp:spPr>
        <a:xfrm>
          <a:off x="539948" y="72855"/>
          <a:ext cx="597296" cy="2389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M2</a:t>
          </a:r>
        </a:p>
      </dsp:txBody>
      <dsp:txXfrm>
        <a:off x="659407" y="72855"/>
        <a:ext cx="358378" cy="238918"/>
      </dsp:txXfrm>
    </dsp:sp>
    <dsp:sp modelId="{1595B3FA-56BC-47B8-BE4D-0AAEA9A47BC0}">
      <dsp:nvSpPr>
        <dsp:cNvPr id="0" name=""/>
        <dsp:cNvSpPr/>
      </dsp:nvSpPr>
      <dsp:spPr>
        <a:xfrm>
          <a:off x="1077515" y="72855"/>
          <a:ext cx="597296" cy="2389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M3</a:t>
          </a:r>
        </a:p>
      </dsp:txBody>
      <dsp:txXfrm>
        <a:off x="1196974" y="72855"/>
        <a:ext cx="358378" cy="238918"/>
      </dsp:txXfrm>
    </dsp:sp>
    <dsp:sp modelId="{9FBC0613-604A-40BE-8D2E-9D5215CC92B2}">
      <dsp:nvSpPr>
        <dsp:cNvPr id="0" name=""/>
        <dsp:cNvSpPr/>
      </dsp:nvSpPr>
      <dsp:spPr>
        <a:xfrm>
          <a:off x="1615082" y="72855"/>
          <a:ext cx="597296" cy="2389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M4</a:t>
          </a:r>
        </a:p>
      </dsp:txBody>
      <dsp:txXfrm>
        <a:off x="1734541" y="72855"/>
        <a:ext cx="358378" cy="238918"/>
      </dsp:txXfrm>
    </dsp:sp>
    <dsp:sp modelId="{E345BEEF-7AB6-4F42-ADCD-D76FF8E16131}">
      <dsp:nvSpPr>
        <dsp:cNvPr id="0" name=""/>
        <dsp:cNvSpPr/>
      </dsp:nvSpPr>
      <dsp:spPr>
        <a:xfrm>
          <a:off x="2152650" y="72855"/>
          <a:ext cx="597296" cy="23891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M5</a:t>
          </a:r>
        </a:p>
      </dsp:txBody>
      <dsp:txXfrm>
        <a:off x="2272109" y="72855"/>
        <a:ext cx="358378" cy="238918"/>
      </dsp:txXfrm>
    </dsp:sp>
    <dsp:sp modelId="{A08D8BCA-281B-44E8-B7F5-C42A92DACF71}">
      <dsp:nvSpPr>
        <dsp:cNvPr id="0" name=""/>
        <dsp:cNvSpPr/>
      </dsp:nvSpPr>
      <dsp:spPr>
        <a:xfrm>
          <a:off x="2690217" y="72855"/>
          <a:ext cx="597296" cy="2389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M6</a:t>
          </a:r>
        </a:p>
      </dsp:txBody>
      <dsp:txXfrm>
        <a:off x="2809676" y="72855"/>
        <a:ext cx="358378" cy="238918"/>
      </dsp:txXfrm>
    </dsp:sp>
    <dsp:sp modelId="{B494048A-3AFC-4095-9BD2-334770AC88F0}">
      <dsp:nvSpPr>
        <dsp:cNvPr id="0" name=""/>
        <dsp:cNvSpPr/>
      </dsp:nvSpPr>
      <dsp:spPr>
        <a:xfrm>
          <a:off x="3227784" y="72855"/>
          <a:ext cx="597296" cy="2389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M7</a:t>
          </a:r>
        </a:p>
      </dsp:txBody>
      <dsp:txXfrm>
        <a:off x="3347243" y="72855"/>
        <a:ext cx="358378" cy="238918"/>
      </dsp:txXfrm>
    </dsp:sp>
    <dsp:sp modelId="{1646CB68-4308-4E48-9A9B-6F5960304F49}">
      <dsp:nvSpPr>
        <dsp:cNvPr id="0" name=""/>
        <dsp:cNvSpPr/>
      </dsp:nvSpPr>
      <dsp:spPr>
        <a:xfrm>
          <a:off x="3765351" y="72855"/>
          <a:ext cx="597296" cy="2389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M8</a:t>
          </a:r>
        </a:p>
      </dsp:txBody>
      <dsp:txXfrm>
        <a:off x="3884810" y="72855"/>
        <a:ext cx="358378" cy="238918"/>
      </dsp:txXfrm>
    </dsp:sp>
    <dsp:sp modelId="{62D06FAF-9687-432C-A75A-B1599667CF2A}">
      <dsp:nvSpPr>
        <dsp:cNvPr id="0" name=""/>
        <dsp:cNvSpPr/>
      </dsp:nvSpPr>
      <dsp:spPr>
        <a:xfrm>
          <a:off x="4302918" y="72855"/>
          <a:ext cx="597296" cy="2389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M9</a:t>
          </a:r>
        </a:p>
      </dsp:txBody>
      <dsp:txXfrm>
        <a:off x="4422377" y="72855"/>
        <a:ext cx="358378" cy="238918"/>
      </dsp:txXfrm>
    </dsp:sp>
    <dsp:sp modelId="{3F9E6CE7-C040-44C3-8A0A-67DA85D6BA5C}">
      <dsp:nvSpPr>
        <dsp:cNvPr id="0" name=""/>
        <dsp:cNvSpPr/>
      </dsp:nvSpPr>
      <dsp:spPr>
        <a:xfrm>
          <a:off x="4840485" y="72855"/>
          <a:ext cx="597296" cy="23891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M10</a:t>
          </a:r>
        </a:p>
      </dsp:txBody>
      <dsp:txXfrm>
        <a:off x="4959944" y="72855"/>
        <a:ext cx="358378" cy="238918"/>
      </dsp:txXfrm>
    </dsp:sp>
    <dsp:sp modelId="{52840F0F-2FA5-4453-9A9C-B61655FEE902}">
      <dsp:nvSpPr>
        <dsp:cNvPr id="0" name=""/>
        <dsp:cNvSpPr/>
      </dsp:nvSpPr>
      <dsp:spPr>
        <a:xfrm>
          <a:off x="5378053" y="72855"/>
          <a:ext cx="597296" cy="238918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M11</a:t>
          </a:r>
        </a:p>
      </dsp:txBody>
      <dsp:txXfrm>
        <a:off x="5497512" y="72855"/>
        <a:ext cx="358378" cy="238918"/>
      </dsp:txXfrm>
    </dsp:sp>
    <dsp:sp modelId="{ADCB586D-020B-4705-BDC7-503F01A5683A}">
      <dsp:nvSpPr>
        <dsp:cNvPr id="0" name=""/>
        <dsp:cNvSpPr/>
      </dsp:nvSpPr>
      <dsp:spPr>
        <a:xfrm>
          <a:off x="5915620" y="72855"/>
          <a:ext cx="597296" cy="238918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M12</a:t>
          </a:r>
        </a:p>
      </dsp:txBody>
      <dsp:txXfrm>
        <a:off x="6035079" y="72855"/>
        <a:ext cx="358378" cy="238918"/>
      </dsp:txXfrm>
    </dsp:sp>
    <dsp:sp modelId="{75CA923D-4ECB-4312-A6F6-6B92F4C4BD03}">
      <dsp:nvSpPr>
        <dsp:cNvPr id="0" name=""/>
        <dsp:cNvSpPr/>
      </dsp:nvSpPr>
      <dsp:spPr>
        <a:xfrm>
          <a:off x="6453187" y="72855"/>
          <a:ext cx="597296" cy="23891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M13</a:t>
          </a:r>
        </a:p>
      </dsp:txBody>
      <dsp:txXfrm>
        <a:off x="6572646" y="72855"/>
        <a:ext cx="358378" cy="238918"/>
      </dsp:txXfrm>
    </dsp:sp>
    <dsp:sp modelId="{49166FBC-AB4A-4D82-9950-5437702BEA7E}">
      <dsp:nvSpPr>
        <dsp:cNvPr id="0" name=""/>
        <dsp:cNvSpPr/>
      </dsp:nvSpPr>
      <dsp:spPr>
        <a:xfrm>
          <a:off x="6990754" y="72855"/>
          <a:ext cx="597296" cy="23891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M14</a:t>
          </a:r>
        </a:p>
      </dsp:txBody>
      <dsp:txXfrm>
        <a:off x="7110213" y="72855"/>
        <a:ext cx="358378" cy="238918"/>
      </dsp:txXfrm>
    </dsp:sp>
    <dsp:sp modelId="{C1A43BFD-9F53-4E50-8570-0B29E917133E}">
      <dsp:nvSpPr>
        <dsp:cNvPr id="0" name=""/>
        <dsp:cNvSpPr/>
      </dsp:nvSpPr>
      <dsp:spPr>
        <a:xfrm>
          <a:off x="7528321" y="72855"/>
          <a:ext cx="597296" cy="238918"/>
        </a:xfrm>
        <a:prstGeom prst="chevron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000" b="1" kern="1200"/>
            <a:t>M15</a:t>
          </a:r>
        </a:p>
      </dsp:txBody>
      <dsp:txXfrm>
        <a:off x="7647780" y="72855"/>
        <a:ext cx="358378" cy="23891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6C34E7-BAC6-4567-AD44-DE88F75E9F04}">
      <dsp:nvSpPr>
        <dsp:cNvPr id="0" name=""/>
        <dsp:cNvSpPr/>
      </dsp:nvSpPr>
      <dsp:spPr>
        <a:xfrm>
          <a:off x="2381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Jan’25</a:t>
          </a:r>
        </a:p>
      </dsp:txBody>
      <dsp:txXfrm>
        <a:off x="121840" y="37457"/>
        <a:ext cx="358378" cy="238918"/>
      </dsp:txXfrm>
    </dsp:sp>
    <dsp:sp modelId="{02290CBA-D0C3-4E07-BF35-2FCDF3D9981C}">
      <dsp:nvSpPr>
        <dsp:cNvPr id="0" name=""/>
        <dsp:cNvSpPr/>
      </dsp:nvSpPr>
      <dsp:spPr>
        <a:xfrm>
          <a:off x="539948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Feb’25</a:t>
          </a:r>
        </a:p>
      </dsp:txBody>
      <dsp:txXfrm>
        <a:off x="659407" y="37457"/>
        <a:ext cx="358378" cy="238918"/>
      </dsp:txXfrm>
    </dsp:sp>
    <dsp:sp modelId="{D4348949-CBE8-4E8E-9248-76E07228C0D8}">
      <dsp:nvSpPr>
        <dsp:cNvPr id="0" name=""/>
        <dsp:cNvSpPr/>
      </dsp:nvSpPr>
      <dsp:spPr>
        <a:xfrm>
          <a:off x="1077515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Mar’25</a:t>
          </a:r>
        </a:p>
      </dsp:txBody>
      <dsp:txXfrm>
        <a:off x="1196974" y="37457"/>
        <a:ext cx="358378" cy="238918"/>
      </dsp:txXfrm>
    </dsp:sp>
    <dsp:sp modelId="{E13858FC-F717-42A0-A9D0-305D27A8FAA6}">
      <dsp:nvSpPr>
        <dsp:cNvPr id="0" name=""/>
        <dsp:cNvSpPr/>
      </dsp:nvSpPr>
      <dsp:spPr>
        <a:xfrm>
          <a:off x="1615082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Apr’25</a:t>
          </a:r>
        </a:p>
      </dsp:txBody>
      <dsp:txXfrm>
        <a:off x="1734541" y="37457"/>
        <a:ext cx="358378" cy="238918"/>
      </dsp:txXfrm>
    </dsp:sp>
    <dsp:sp modelId="{C54FF97A-AEA9-41B7-A92C-23322F065C6E}">
      <dsp:nvSpPr>
        <dsp:cNvPr id="0" name=""/>
        <dsp:cNvSpPr/>
      </dsp:nvSpPr>
      <dsp:spPr>
        <a:xfrm>
          <a:off x="2152650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May’25</a:t>
          </a:r>
        </a:p>
      </dsp:txBody>
      <dsp:txXfrm>
        <a:off x="2272109" y="37457"/>
        <a:ext cx="358378" cy="238918"/>
      </dsp:txXfrm>
    </dsp:sp>
    <dsp:sp modelId="{6BB63FF8-70E6-4729-9C3E-273606253A99}">
      <dsp:nvSpPr>
        <dsp:cNvPr id="0" name=""/>
        <dsp:cNvSpPr/>
      </dsp:nvSpPr>
      <dsp:spPr>
        <a:xfrm>
          <a:off x="2690217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Jun’25</a:t>
          </a:r>
        </a:p>
      </dsp:txBody>
      <dsp:txXfrm>
        <a:off x="2809676" y="37457"/>
        <a:ext cx="358378" cy="238918"/>
      </dsp:txXfrm>
    </dsp:sp>
    <dsp:sp modelId="{FD1D8EAD-C2C3-4D56-939B-4A11493E28EC}">
      <dsp:nvSpPr>
        <dsp:cNvPr id="0" name=""/>
        <dsp:cNvSpPr/>
      </dsp:nvSpPr>
      <dsp:spPr>
        <a:xfrm>
          <a:off x="3227784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Jul’25</a:t>
          </a:r>
        </a:p>
      </dsp:txBody>
      <dsp:txXfrm>
        <a:off x="3347243" y="37457"/>
        <a:ext cx="358378" cy="238918"/>
      </dsp:txXfrm>
    </dsp:sp>
    <dsp:sp modelId="{96F22B73-6F12-492B-ACD6-0EC6026CC7A8}">
      <dsp:nvSpPr>
        <dsp:cNvPr id="0" name=""/>
        <dsp:cNvSpPr/>
      </dsp:nvSpPr>
      <dsp:spPr>
        <a:xfrm>
          <a:off x="3765351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Aug’25</a:t>
          </a:r>
        </a:p>
      </dsp:txBody>
      <dsp:txXfrm>
        <a:off x="3884810" y="37457"/>
        <a:ext cx="358378" cy="238918"/>
      </dsp:txXfrm>
    </dsp:sp>
    <dsp:sp modelId="{20AE41E4-F2E6-402F-ACB0-22796469B2A4}">
      <dsp:nvSpPr>
        <dsp:cNvPr id="0" name=""/>
        <dsp:cNvSpPr/>
      </dsp:nvSpPr>
      <dsp:spPr>
        <a:xfrm>
          <a:off x="4302918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Sep’25</a:t>
          </a:r>
        </a:p>
      </dsp:txBody>
      <dsp:txXfrm>
        <a:off x="4422377" y="37457"/>
        <a:ext cx="358378" cy="238918"/>
      </dsp:txXfrm>
    </dsp:sp>
    <dsp:sp modelId="{0C722707-BFBF-4631-96B0-70208771B4D6}">
      <dsp:nvSpPr>
        <dsp:cNvPr id="0" name=""/>
        <dsp:cNvSpPr/>
      </dsp:nvSpPr>
      <dsp:spPr>
        <a:xfrm>
          <a:off x="4840485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Oct’25</a:t>
          </a:r>
        </a:p>
      </dsp:txBody>
      <dsp:txXfrm>
        <a:off x="4959944" y="37457"/>
        <a:ext cx="358378" cy="238918"/>
      </dsp:txXfrm>
    </dsp:sp>
    <dsp:sp modelId="{919800D3-2EDD-47CC-8B14-1C64EBA4F86F}">
      <dsp:nvSpPr>
        <dsp:cNvPr id="0" name=""/>
        <dsp:cNvSpPr/>
      </dsp:nvSpPr>
      <dsp:spPr>
        <a:xfrm>
          <a:off x="5378053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Nov’25</a:t>
          </a:r>
        </a:p>
      </dsp:txBody>
      <dsp:txXfrm>
        <a:off x="5497512" y="37457"/>
        <a:ext cx="358378" cy="238918"/>
      </dsp:txXfrm>
    </dsp:sp>
    <dsp:sp modelId="{A2987658-88CF-452D-80A6-D4A76013BD7B}">
      <dsp:nvSpPr>
        <dsp:cNvPr id="0" name=""/>
        <dsp:cNvSpPr/>
      </dsp:nvSpPr>
      <dsp:spPr>
        <a:xfrm>
          <a:off x="5915620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Dec’25</a:t>
          </a:r>
        </a:p>
      </dsp:txBody>
      <dsp:txXfrm>
        <a:off x="6035079" y="37457"/>
        <a:ext cx="358378" cy="238918"/>
      </dsp:txXfrm>
    </dsp:sp>
    <dsp:sp modelId="{85FF8547-F3F8-446B-BEEC-6DD34685C3E4}">
      <dsp:nvSpPr>
        <dsp:cNvPr id="0" name=""/>
        <dsp:cNvSpPr/>
      </dsp:nvSpPr>
      <dsp:spPr>
        <a:xfrm>
          <a:off x="6453187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Jan’26</a:t>
          </a:r>
        </a:p>
      </dsp:txBody>
      <dsp:txXfrm>
        <a:off x="6572646" y="37457"/>
        <a:ext cx="358378" cy="238918"/>
      </dsp:txXfrm>
    </dsp:sp>
    <dsp:sp modelId="{984BBD8C-3E67-4F90-9B95-8EDF6913C271}">
      <dsp:nvSpPr>
        <dsp:cNvPr id="0" name=""/>
        <dsp:cNvSpPr/>
      </dsp:nvSpPr>
      <dsp:spPr>
        <a:xfrm>
          <a:off x="6990754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Feb’26</a:t>
          </a:r>
        </a:p>
      </dsp:txBody>
      <dsp:txXfrm>
        <a:off x="7110213" y="37457"/>
        <a:ext cx="358378" cy="238918"/>
      </dsp:txXfrm>
    </dsp:sp>
    <dsp:sp modelId="{80D5478F-3AE4-4386-BB1E-DA4A4B1CBD84}">
      <dsp:nvSpPr>
        <dsp:cNvPr id="0" name=""/>
        <dsp:cNvSpPr/>
      </dsp:nvSpPr>
      <dsp:spPr>
        <a:xfrm>
          <a:off x="7528321" y="37457"/>
          <a:ext cx="597296" cy="238918"/>
        </a:xfrm>
        <a:prstGeom prst="chevron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2004" tIns="10668" rIns="10668" bIns="10668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800" kern="1200"/>
            <a:t>Mar’26</a:t>
          </a:r>
        </a:p>
      </dsp:txBody>
      <dsp:txXfrm>
        <a:off x="7647780" y="37457"/>
        <a:ext cx="358378" cy="2389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3B43F-9222-40A8-AA69-FE5568642C63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4DB79D-085F-4130-AB5F-F815F56CB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92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4390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7202-2703-7F55-AB7C-4134D2667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E8660B-C561-9CE4-D544-B53290A80E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22D54D-3847-2FA1-8B89-836A247E9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CBE8D-D5B1-A739-B099-5F9275B1A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16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4A65E-5CD1-AC7E-1E49-B5DD33F7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3DE848-0DE4-1856-4B3F-509A7C5CE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65E25-7025-2C26-B23B-E63C8D3DBD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693C7-1330-FA2D-32B7-EEB3B734EC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8507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E5AF3F-B0B1-7231-CE0A-33D7A4088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976640-4064-ABC5-3D56-6E40420D1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39C7A9-2D0A-6CC3-BCAF-A6AB97104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AA4D4-C4BE-7C44-2B1C-B7A0C67714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1887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01944-D083-3DE7-7609-C0733206E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41161B-A45E-C002-9051-CFFD0E8383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420DB5-1A19-2CA6-852B-5BF27A9C08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3F68C4-084A-9976-BEE5-77E68777E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74588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90369-BC2F-241A-88A5-68A8D7CD4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661880-78D1-F814-8359-347C045935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97B81-1CFD-35B5-BC7D-17F24DE78A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E0D96-8E97-3638-52FF-4E9A31BC7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1144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F4B2A-643D-BC58-59C5-996417268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37A8CC-CAA9-1ED4-9A2B-53CE919AA4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3D8545-EED4-F223-39C4-D6227CC84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3421C9-C376-4D8B-8887-93BFA5A82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96936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462CB-1BEE-ACC7-E2C8-3FC210665B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F4B05B-FA01-F5A0-AF70-4E86104E1A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81DE8-F085-8C01-F172-D54BBFCC1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B3AC-05B6-A88F-7397-B2432CEE39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23371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E349A-AC0B-9B14-ABF9-599745577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15ECB-1450-1AD2-4E73-3C4641A99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0EE165-D51C-1A3D-93C5-F0218705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E692F-4C2D-7E8E-D9F3-30CD2E29D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7993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8243B-0928-C1A7-1BC7-CADC7AF7C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04371-FABA-CB66-1366-3D7D666FC5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7D86F1-5716-59BB-2075-02F3077567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7924E-0700-D86A-6E2E-D945FF981D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69448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221F9-7E1C-CBD7-5F59-72DB5631E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0B7802-5A23-D001-6EB6-B1F1CACF7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0FD7FE-92B8-2CF3-3D08-A95D07A3ED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ADF4D-B59F-CE8A-2E05-6424F77CBD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9819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0CE3B-9A80-43F8-F06F-6D1D980A0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6DAF9-A32C-B838-DC72-8C7CE544B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2B97E0-2CBE-FDB9-7833-400BEB9BC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Pramit</a:t>
            </a:r>
          </a:p>
          <a:p>
            <a:r>
              <a:rPr lang="en-US"/>
              <a:t>Rajesh</a:t>
            </a:r>
          </a:p>
          <a:p>
            <a:r>
              <a:rPr lang="en-US"/>
              <a:t>Lester</a:t>
            </a:r>
          </a:p>
          <a:p>
            <a:r>
              <a:rPr lang="en-US"/>
              <a:t>Gopi</a:t>
            </a:r>
          </a:p>
          <a:p>
            <a:r>
              <a:rPr lang="en-US"/>
              <a:t>Laxman</a:t>
            </a:r>
          </a:p>
          <a:p>
            <a:r>
              <a:rPr lang="en-US"/>
              <a:t>Arghya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FBF826-DA7A-6229-3384-48E49836A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624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C2F88-C259-CF3B-9523-91BEA5652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C03962-FB9F-81CE-C7A8-892E0FA76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DED819-1A19-1508-B37A-B916ABFF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5FF2B-519D-DD60-F9A1-B4BF9E2A03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1218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2C372-4939-AEB6-0FC6-66442EEF2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836FC1-9B5B-9A39-B73B-77CCAE824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03E66F-6BD8-B87A-F3E3-20F75294F4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08A32-3A1C-2F30-EB09-3F34D2804C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3245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90612-C89E-F994-38AA-551BA0439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54F48-CBA8-4379-4742-F6F43EF58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F79F6B-790E-AB8E-36B8-386F84B3C2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D25A4-5094-9AD1-541E-B4230FE22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14164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79A6B-5EEB-E848-709F-20957F70C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579DE6-6650-6544-22AE-59D84B7031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058D48-0B65-491B-F55E-27F7096C1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3B527-CD78-8DD8-BFC3-12D308569C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996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86068-A9BE-B6AB-A918-A070FC0C6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4AE48C-3520-1317-C707-25272FA8C7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C6DA28-C0B1-09ED-D1B7-880880E9E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59B40-3FD6-56F9-7D0E-8EEB683831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083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9DF3D-6A34-4763-6C7D-03E868382D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D50F1F-570E-BB20-F8AA-925A685280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687F95-3331-F4D4-F18F-56891CF34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14BEB-01F4-D999-163F-AD538A7121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2951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39180-443D-48AA-5EDA-3EB29E8C6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A20554-FEDC-F6B8-7DCD-B135F9DD48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24117D-3E7B-AE8C-6BA6-339FE82862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65870-8633-E3E7-1EAC-CC5B355E0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0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6834D-E810-1B95-E804-48F38A438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55E03B-AFA4-4298-0061-16B7F46AE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DE9CC-A18F-A0F0-DE37-73B328A20D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84C69-C837-94B5-8C25-BF587797D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0115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6B007-F10D-385A-CE42-CF697941D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5729E8-CF5C-C93C-265F-AB04CD9626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01CF73-EF06-62BA-6866-D4ED3175EB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5A6E3-D6E8-5721-CD59-82083C9AB4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B8F8DAE-C875-4A90-9247-8DE9D7CED76F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25445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EE204-9297-4845-3B1B-48C3753E9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A92F2-6D3E-9764-3F00-8E1C9CBFC3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B485C-D4E3-EA52-B378-17C3181C3A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35EA8-62B2-AA18-501E-EBE208F26E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4DB79D-085F-4130-AB5F-F815F56CB6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77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9.jpeg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E6BE30DB-F44E-975F-B846-A3603573BD0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59595" y="227147"/>
            <a:ext cx="11027311" cy="434975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lnSpc>
                <a:spcPct val="100000"/>
              </a:lnSpc>
              <a:buNone/>
              <a:defRPr lang="en-US" sz="2400" b="1" i="0" kern="1200" dirty="0">
                <a:solidFill>
                  <a:schemeClr val="accent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Title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D9D3A39-CAB0-41A8-6657-5DB3A5EAB13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59595" y="692944"/>
            <a:ext cx="11027311" cy="3902075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1400" b="1" i="0" dirty="0" smtClean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1pPr>
            <a:lvl2pPr marL="0" indent="0" algn="l">
              <a:lnSpc>
                <a:spcPct val="100000"/>
              </a:lnSpc>
              <a:buNone/>
              <a:defRPr sz="1400" b="1" i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2pPr>
            <a:lvl3pPr marL="0" indent="0" algn="l">
              <a:lnSpc>
                <a:spcPct val="100000"/>
              </a:lnSpc>
              <a:buNone/>
              <a:defRPr sz="1400" b="1" i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3pPr>
            <a:lvl4pPr marL="0" indent="0" algn="l">
              <a:lnSpc>
                <a:spcPct val="100000"/>
              </a:lnSpc>
              <a:buNone/>
              <a:defRPr sz="1400" b="1" i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4pPr>
            <a:lvl5pPr marL="0" indent="0" algn="l">
              <a:lnSpc>
                <a:spcPct val="100000"/>
              </a:lnSpc>
              <a:buNone/>
              <a:defRPr sz="1400" b="1" i="0">
                <a:solidFill>
                  <a:schemeClr val="tx1">
                    <a:lumMod val="75000"/>
                  </a:schemeClr>
                </a:solidFill>
                <a:latin typeface="Calibri" panose="020F0502020204030204" pitchFamily="34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Click to edit Master text styles</a:t>
            </a:r>
          </a:p>
          <a:p>
            <a:pPr marL="285750" lvl="1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Second level</a:t>
            </a:r>
          </a:p>
          <a:p>
            <a:pPr marL="285750" lvl="2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Third level</a:t>
            </a:r>
          </a:p>
          <a:p>
            <a:pPr marL="285750" lvl="3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Fourth level</a:t>
            </a:r>
          </a:p>
          <a:p>
            <a:pPr marL="285750" lvl="4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GB"/>
              <a:t>Fifth level</a:t>
            </a:r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108AFF-317A-C937-3996-61B095F0F1FF}"/>
              </a:ext>
            </a:extLst>
          </p:cNvPr>
          <p:cNvSpPr txBox="1"/>
          <p:nvPr userDrawn="1"/>
        </p:nvSpPr>
        <p:spPr>
          <a:xfrm>
            <a:off x="3048000" y="6568888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b="0" i="0">
                <a:solidFill>
                  <a:srgbClr val="97A0A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©LTIMindtree | Privileged and Confidential 2024</a:t>
            </a:r>
            <a:endParaRPr lang="en-IN" sz="1000" b="0" i="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Marcador de número de diapositiva 5">
            <a:extLst>
              <a:ext uri="{FF2B5EF4-FFF2-40B4-BE49-F238E27FC236}">
                <a16:creationId xmlns:a16="http://schemas.microsoft.com/office/drawing/2014/main" id="{A71ADDA7-56EC-51D7-41C6-27AD87F80424}"/>
              </a:ext>
            </a:extLst>
          </p:cNvPr>
          <p:cNvSpPr txBox="1">
            <a:spLocks/>
          </p:cNvSpPr>
          <p:nvPr userDrawn="1"/>
        </p:nvSpPr>
        <p:spPr>
          <a:xfrm>
            <a:off x="11263891" y="6493729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000" b="0" i="0" smtClean="0">
                <a:solidFill>
                  <a:schemeClr val="tx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 algn="r"/>
              <a:t>‹#›</a:t>
            </a:fld>
            <a:endParaRPr lang="en-US" sz="1000" b="0" i="0">
              <a:solidFill>
                <a:schemeClr val="tx1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9">
            <a:extLst>
              <a:ext uri="{FF2B5EF4-FFF2-40B4-BE49-F238E27FC236}">
                <a16:creationId xmlns:a16="http://schemas.microsoft.com/office/drawing/2014/main" id="{1FF172FD-01D4-ADF6-B2EA-CCB6AA3BDF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59469" y="6424414"/>
            <a:ext cx="1447410" cy="40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19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80544-5B3D-434B-AADB-D75C8A8A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AFFDF-3958-CD45-8677-66F4BDAB2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029639-45DD-954D-A744-5B6D567D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D11ED-C69B-1345-BE3F-9FCC1661464E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560E1-49EE-DB4B-AC95-BC4CD5D27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493D0-DA9B-1447-B5FF-34F9888A8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0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AB275-2C62-B540-92A5-FD9D8200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C0CD63-5240-584A-B312-7AA7472E9B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24B997-A9A3-FF4D-B3AC-8824DF581E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C03D34-B250-6148-A107-8E0903141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FC36C-0225-184B-AFBF-CC44C9D7B84B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8D3FC-D115-1845-91DA-A40EAD2C7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3B15FC-65CB-E749-B42B-B77842F29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78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DF942-00F5-1748-B9B0-9BAA7C394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1223AC-D1FC-DD40-8057-37C6FFBB9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1A173E-FF53-664A-8C21-8480BDE73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2C6F40-ADFF-1C4A-BD72-EEFE891B47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B1E47-BA13-C142-B237-15C1EE39EE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F9596C-E0C6-A646-9BD3-A9D66BC6E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845FA-42F1-2D47-BAD6-80B3027B4987}" type="datetime1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5C5905-CAC6-0B48-AE7B-75415E6E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E039D5-8A63-2E49-9009-259131215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7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19B21-AA49-8D45-84E9-742CF26D9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7FD95-FB9C-AF4E-ABE4-B779B7B88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5B64B-0D87-A346-A511-AE83D0C084C2}" type="datetime1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F6203C-57E0-0447-B040-1488A56B3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9FFD7-293A-1047-B039-257E10699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478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D0D3F-F8A9-BC44-BD69-16A6D53CF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AC5EC-A443-3744-B971-EC00D1267B5F}" type="datetime1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F7E01-CB51-204E-946C-763ED6C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9DB70-1E93-1442-A5D5-15606F60C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5405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6C614-464A-B64D-AE97-A7994CA42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ACC6AF-CABA-1640-AFA7-20582DEB9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1F31-A963-5944-A925-B8626A1EF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20F35-37BB-AB49-8042-B794DB51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3BF39-60CC-5647-9686-01349C90BED1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34150-0B30-0547-B42B-1A6167359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B40BD-C963-4A49-B635-89DE6BEDC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180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48E9B-B79E-7E47-9F5F-886E712E6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617A9A-6A70-3F4B-B6AF-96B80587FA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063A5D-4794-BA4A-AAC4-C8BFA487E2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3302D7-4C14-0747-BE50-BBABC560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05435-5E26-AA4E-966B-724C93138082}" type="datetime1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F8B53-5B20-264F-AD38-775C0241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68EE5-43A3-A84B-9FE7-E52C49D14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7416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DC1ED-9947-D048-B6DE-AE5FA2ECE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60395-E265-DF48-A56D-BECCAE0A8C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60619-1C3D-AD43-863D-E8325144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9669-6F1D-1241-B1EC-A77E41046060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0862A-8F4A-6441-849A-82CCBA028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B1DF1-2577-A04F-8151-E394C756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670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C9B84-61A4-5745-9DDF-6691B8F965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78E12-737D-0646-8961-890F089BE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B770D-ECFA-3044-815E-DFEE0B6E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F834A-1809-1B42-BA68-FE44E4D425CD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2C99A-E5CA-E148-8140-DD44A5C9F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39D71-1E45-C046-8A80-606711D4E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7359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5B205E6-5EC4-E65C-25BC-8E6EFB8A839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1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6193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380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av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pink background&#10;&#10;Description automatically generated">
            <a:extLst>
              <a:ext uri="{FF2B5EF4-FFF2-40B4-BE49-F238E27FC236}">
                <a16:creationId xmlns:a16="http://schemas.microsoft.com/office/drawing/2014/main" id="{B3C7F34D-D5B5-3CD3-7E28-DA0B2AE485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AEADC9-81C2-8F4F-3F8C-E552AAEC8D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686" y="2086706"/>
            <a:ext cx="5040000" cy="1421928"/>
          </a:xfrm>
          <a:noFill/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4800" b="0" i="0" dirty="0">
                <a:solidFill>
                  <a:schemeClr val="bg1"/>
                </a:solidFill>
                <a:ea typeface="Segoe UI" panose="020B0502040204020203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678A89-587F-5D9D-6B67-B9FF538D7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7686" y="3741550"/>
            <a:ext cx="5040000" cy="341632"/>
          </a:xfr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  <a:ea typeface="Frutiger 45 Light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CD1CE0CE-8FA2-FC87-0D5A-59FE5C0976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7686" y="4385667"/>
            <a:ext cx="5040000" cy="62062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1" dirty="0">
                <a:solidFill>
                  <a:schemeClr val="accent5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Presenter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0B7839A-FAE8-A76D-A78A-16554BA63F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D0C8E-F739-D8DD-29EA-EBEC35825AFB}"/>
              </a:ext>
            </a:extLst>
          </p:cNvPr>
          <p:cNvSpPr txBox="1"/>
          <p:nvPr userDrawn="1"/>
        </p:nvSpPr>
        <p:spPr>
          <a:xfrm>
            <a:off x="2976593" y="648233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97A0A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©LTIMindtree | Privileged and Confidential 2024</a:t>
            </a: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68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Trade Secret Litigation | Munck Wilson Mandala">
            <a:extLst>
              <a:ext uri="{FF2B5EF4-FFF2-40B4-BE49-F238E27FC236}">
                <a16:creationId xmlns:a16="http://schemas.microsoft.com/office/drawing/2014/main" id="{8524BB56-6ABE-4367-B59D-8CF958E29724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993900" y="0"/>
            <a:ext cx="101981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BCFB62-2B6D-0959-45CC-92216CDB8396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1952162" cy="6858000"/>
          </a:xfrm>
          <a:prstGeom prst="rect">
            <a:avLst/>
          </a:prstGeom>
          <a:gradFill flip="none" rotWithShape="1">
            <a:gsLst>
              <a:gs pos="42000">
                <a:srgbClr val="1A5688">
                  <a:lumMod val="99000"/>
                </a:srgbClr>
              </a:gs>
              <a:gs pos="58000">
                <a:schemeClr val="tx2">
                  <a:lumMod val="75000"/>
                  <a:lumOff val="25000"/>
                  <a:alpha val="73000"/>
                </a:schemeClr>
              </a:gs>
              <a:gs pos="3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10000"/>
                  <a:lumOff val="90000"/>
                  <a:alpha val="6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 descr="Trade Secret Litigation | Munck Wilson Mandala">
            <a:extLst>
              <a:ext uri="{FF2B5EF4-FFF2-40B4-BE49-F238E27FC236}">
                <a16:creationId xmlns:a16="http://schemas.microsoft.com/office/drawing/2014/main" id="{3EBFB5B8-7D6B-58A5-C21F-78B579ED27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673600" y="0"/>
            <a:ext cx="7518400" cy="6858000"/>
          </a:xfrm>
          <a:custGeom>
            <a:avLst/>
            <a:gdLst>
              <a:gd name="connsiteX0" fmla="*/ 5293279 w 7518400"/>
              <a:gd name="connsiteY0" fmla="*/ 5836989 h 6858000"/>
              <a:gd name="connsiteX1" fmla="*/ 5611399 w 7518400"/>
              <a:gd name="connsiteY1" fmla="*/ 5968758 h 6858000"/>
              <a:gd name="connsiteX2" fmla="*/ 6388519 w 7518400"/>
              <a:gd name="connsiteY2" fmla="*/ 6745880 h 6858000"/>
              <a:gd name="connsiteX3" fmla="*/ 6446169 w 7518400"/>
              <a:gd name="connsiteY3" fmla="*/ 6816455 h 6858000"/>
              <a:gd name="connsiteX4" fmla="*/ 6468031 w 7518400"/>
              <a:gd name="connsiteY4" fmla="*/ 6858000 h 6858000"/>
              <a:gd name="connsiteX5" fmla="*/ 4118526 w 7518400"/>
              <a:gd name="connsiteY5" fmla="*/ 6858000 h 6858000"/>
              <a:gd name="connsiteX6" fmla="*/ 4140389 w 7518400"/>
              <a:gd name="connsiteY6" fmla="*/ 6816455 h 6858000"/>
              <a:gd name="connsiteX7" fmla="*/ 4198038 w 7518400"/>
              <a:gd name="connsiteY7" fmla="*/ 6745879 h 6858000"/>
              <a:gd name="connsiteX8" fmla="*/ 4975159 w 7518400"/>
              <a:gd name="connsiteY8" fmla="*/ 5968758 h 6858000"/>
              <a:gd name="connsiteX9" fmla="*/ 5293279 w 7518400"/>
              <a:gd name="connsiteY9" fmla="*/ 5836989 h 6858000"/>
              <a:gd name="connsiteX10" fmla="*/ 3249807 w 7518400"/>
              <a:gd name="connsiteY10" fmla="*/ 5667102 h 6858000"/>
              <a:gd name="connsiteX11" fmla="*/ 3463540 w 7518400"/>
              <a:gd name="connsiteY11" fmla="*/ 5755632 h 6858000"/>
              <a:gd name="connsiteX12" fmla="*/ 3937442 w 7518400"/>
              <a:gd name="connsiteY12" fmla="*/ 6229534 h 6858000"/>
              <a:gd name="connsiteX13" fmla="*/ 3937442 w 7518400"/>
              <a:gd name="connsiteY13" fmla="*/ 6656999 h 6858000"/>
              <a:gd name="connsiteX14" fmla="*/ 3736441 w 7518400"/>
              <a:gd name="connsiteY14" fmla="*/ 6858000 h 6858000"/>
              <a:gd name="connsiteX15" fmla="*/ 1933707 w 7518400"/>
              <a:gd name="connsiteY15" fmla="*/ 6858000 h 6858000"/>
              <a:gd name="connsiteX16" fmla="*/ 3036075 w 7518400"/>
              <a:gd name="connsiteY16" fmla="*/ 5755633 h 6858000"/>
              <a:gd name="connsiteX17" fmla="*/ 3249807 w 7518400"/>
              <a:gd name="connsiteY17" fmla="*/ 5667102 h 6858000"/>
              <a:gd name="connsiteX18" fmla="*/ 2311403 w 7518400"/>
              <a:gd name="connsiteY18" fmla="*/ 4643601 h 6858000"/>
              <a:gd name="connsiteX19" fmla="*/ 2476998 w 7518400"/>
              <a:gd name="connsiteY19" fmla="*/ 4712194 h 6858000"/>
              <a:gd name="connsiteX20" fmla="*/ 2948851 w 7518400"/>
              <a:gd name="connsiteY20" fmla="*/ 5184046 h 6858000"/>
              <a:gd name="connsiteX21" fmla="*/ 2948851 w 7518400"/>
              <a:gd name="connsiteY21" fmla="*/ 5515238 h 6858000"/>
              <a:gd name="connsiteX22" fmla="*/ 1606088 w 7518400"/>
              <a:gd name="connsiteY22" fmla="*/ 6858000 h 6858000"/>
              <a:gd name="connsiteX23" fmla="*/ 0 w 7518400"/>
              <a:gd name="connsiteY23" fmla="*/ 6858000 h 6858000"/>
              <a:gd name="connsiteX24" fmla="*/ 2145807 w 7518400"/>
              <a:gd name="connsiteY24" fmla="*/ 4712194 h 6858000"/>
              <a:gd name="connsiteX25" fmla="*/ 2311403 w 7518400"/>
              <a:gd name="connsiteY25" fmla="*/ 4643601 h 6858000"/>
              <a:gd name="connsiteX26" fmla="*/ 3243989 w 7518400"/>
              <a:gd name="connsiteY26" fmla="*/ 3770750 h 6858000"/>
              <a:gd name="connsiteX27" fmla="*/ 3468195 w 7518400"/>
              <a:gd name="connsiteY27" fmla="*/ 3863619 h 6858000"/>
              <a:gd name="connsiteX28" fmla="*/ 4900435 w 7518400"/>
              <a:gd name="connsiteY28" fmla="*/ 5295858 h 6858000"/>
              <a:gd name="connsiteX29" fmla="*/ 4900435 w 7518400"/>
              <a:gd name="connsiteY29" fmla="*/ 5744270 h 6858000"/>
              <a:gd name="connsiteX30" fmla="*/ 4537006 w 7518400"/>
              <a:gd name="connsiteY30" fmla="*/ 6107699 h 6858000"/>
              <a:gd name="connsiteX31" fmla="*/ 4088594 w 7518400"/>
              <a:gd name="connsiteY31" fmla="*/ 6107698 h 6858000"/>
              <a:gd name="connsiteX32" fmla="*/ 2656355 w 7518400"/>
              <a:gd name="connsiteY32" fmla="*/ 4675459 h 6858000"/>
              <a:gd name="connsiteX33" fmla="*/ 2656355 w 7518400"/>
              <a:gd name="connsiteY33" fmla="*/ 4227047 h 6858000"/>
              <a:gd name="connsiteX34" fmla="*/ 3019783 w 7518400"/>
              <a:gd name="connsiteY34" fmla="*/ 3863619 h 6858000"/>
              <a:gd name="connsiteX35" fmla="*/ 3243989 w 7518400"/>
              <a:gd name="connsiteY35" fmla="*/ 3770750 h 6858000"/>
              <a:gd name="connsiteX36" fmla="*/ 6873820 w 7518400"/>
              <a:gd name="connsiteY36" fmla="*/ 0 h 6858000"/>
              <a:gd name="connsiteX37" fmla="*/ 7518400 w 7518400"/>
              <a:gd name="connsiteY37" fmla="*/ 0 h 6858000"/>
              <a:gd name="connsiteX38" fmla="*/ 7518400 w 7518400"/>
              <a:gd name="connsiteY38" fmla="*/ 6858000 h 6858000"/>
              <a:gd name="connsiteX39" fmla="*/ 6873824 w 7518400"/>
              <a:gd name="connsiteY39" fmla="*/ 6858000 h 6858000"/>
              <a:gd name="connsiteX40" fmla="*/ 4151283 w 7518400"/>
              <a:gd name="connsiteY40" fmla="*/ 4135460 h 6858000"/>
              <a:gd name="connsiteX41" fmla="*/ 4151283 w 7518400"/>
              <a:gd name="connsiteY41" fmla="*/ 272253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7518400" h="6858000">
                <a:moveTo>
                  <a:pt x="5293279" y="5836989"/>
                </a:moveTo>
                <a:cubicBezTo>
                  <a:pt x="5408416" y="5836989"/>
                  <a:pt x="5523552" y="5880912"/>
                  <a:pt x="5611399" y="5968758"/>
                </a:cubicBezTo>
                <a:lnTo>
                  <a:pt x="6388519" y="6745880"/>
                </a:lnTo>
                <a:cubicBezTo>
                  <a:pt x="6410481" y="6767842"/>
                  <a:pt x="6429697" y="6791509"/>
                  <a:pt x="6446169" y="6816455"/>
                </a:cubicBezTo>
                <a:lnTo>
                  <a:pt x="6468031" y="6858000"/>
                </a:lnTo>
                <a:lnTo>
                  <a:pt x="4118526" y="6858000"/>
                </a:lnTo>
                <a:lnTo>
                  <a:pt x="4140389" y="6816455"/>
                </a:lnTo>
                <a:cubicBezTo>
                  <a:pt x="4156860" y="6791508"/>
                  <a:pt x="4176077" y="6767841"/>
                  <a:pt x="4198038" y="6745879"/>
                </a:cubicBezTo>
                <a:lnTo>
                  <a:pt x="4975159" y="5968758"/>
                </a:lnTo>
                <a:cubicBezTo>
                  <a:pt x="5063005" y="5880912"/>
                  <a:pt x="5178142" y="5836989"/>
                  <a:pt x="5293279" y="5836989"/>
                </a:cubicBezTo>
                <a:close/>
                <a:moveTo>
                  <a:pt x="3249807" y="5667102"/>
                </a:moveTo>
                <a:cubicBezTo>
                  <a:pt x="3327163" y="5667102"/>
                  <a:pt x="3404520" y="5696611"/>
                  <a:pt x="3463540" y="5755632"/>
                </a:cubicBezTo>
                <a:lnTo>
                  <a:pt x="3937442" y="6229534"/>
                </a:lnTo>
                <a:cubicBezTo>
                  <a:pt x="4055481" y="6347575"/>
                  <a:pt x="4055482" y="6538959"/>
                  <a:pt x="3937442" y="6656999"/>
                </a:cubicBezTo>
                <a:lnTo>
                  <a:pt x="3736441" y="6858000"/>
                </a:lnTo>
                <a:lnTo>
                  <a:pt x="1933707" y="6858000"/>
                </a:lnTo>
                <a:lnTo>
                  <a:pt x="3036075" y="5755633"/>
                </a:lnTo>
                <a:cubicBezTo>
                  <a:pt x="3095096" y="5696612"/>
                  <a:pt x="3172451" y="5667102"/>
                  <a:pt x="3249807" y="5667102"/>
                </a:cubicBezTo>
                <a:close/>
                <a:moveTo>
                  <a:pt x="2311403" y="4643601"/>
                </a:moveTo>
                <a:cubicBezTo>
                  <a:pt x="2371336" y="4643602"/>
                  <a:pt x="2431270" y="4666466"/>
                  <a:pt x="2476998" y="4712194"/>
                </a:cubicBezTo>
                <a:lnTo>
                  <a:pt x="2948851" y="5184046"/>
                </a:lnTo>
                <a:cubicBezTo>
                  <a:pt x="3040307" y="5275502"/>
                  <a:pt x="3040307" y="5423782"/>
                  <a:pt x="2948851" y="5515238"/>
                </a:cubicBezTo>
                <a:lnTo>
                  <a:pt x="1606088" y="6858000"/>
                </a:lnTo>
                <a:lnTo>
                  <a:pt x="0" y="6858000"/>
                </a:lnTo>
                <a:lnTo>
                  <a:pt x="2145807" y="4712194"/>
                </a:lnTo>
                <a:cubicBezTo>
                  <a:pt x="2191534" y="4666466"/>
                  <a:pt x="2251468" y="4643602"/>
                  <a:pt x="2311403" y="4643601"/>
                </a:cubicBezTo>
                <a:close/>
                <a:moveTo>
                  <a:pt x="3243989" y="3770750"/>
                </a:moveTo>
                <a:cubicBezTo>
                  <a:pt x="3325136" y="3770749"/>
                  <a:pt x="3406282" y="3801706"/>
                  <a:pt x="3468195" y="3863619"/>
                </a:cubicBezTo>
                <a:lnTo>
                  <a:pt x="4900435" y="5295858"/>
                </a:lnTo>
                <a:cubicBezTo>
                  <a:pt x="5024259" y="5419684"/>
                  <a:pt x="5024259" y="5620444"/>
                  <a:pt x="4900435" y="5744270"/>
                </a:cubicBezTo>
                <a:lnTo>
                  <a:pt x="4537006" y="6107699"/>
                </a:lnTo>
                <a:cubicBezTo>
                  <a:pt x="4413180" y="6231525"/>
                  <a:pt x="4212420" y="6231524"/>
                  <a:pt x="4088594" y="6107698"/>
                </a:cubicBezTo>
                <a:lnTo>
                  <a:pt x="2656355" y="4675459"/>
                </a:lnTo>
                <a:cubicBezTo>
                  <a:pt x="2532528" y="4551632"/>
                  <a:pt x="2532528" y="4350873"/>
                  <a:pt x="2656355" y="4227047"/>
                </a:cubicBezTo>
                <a:lnTo>
                  <a:pt x="3019783" y="3863619"/>
                </a:lnTo>
                <a:cubicBezTo>
                  <a:pt x="3081696" y="3801706"/>
                  <a:pt x="3162843" y="3770750"/>
                  <a:pt x="3243989" y="3770750"/>
                </a:cubicBezTo>
                <a:close/>
                <a:moveTo>
                  <a:pt x="6873820" y="0"/>
                </a:moveTo>
                <a:lnTo>
                  <a:pt x="7518400" y="0"/>
                </a:lnTo>
                <a:lnTo>
                  <a:pt x="7518400" y="6858000"/>
                </a:lnTo>
                <a:lnTo>
                  <a:pt x="6873824" y="6858000"/>
                </a:lnTo>
                <a:lnTo>
                  <a:pt x="4151283" y="4135460"/>
                </a:lnTo>
                <a:cubicBezTo>
                  <a:pt x="3761115" y="3745292"/>
                  <a:pt x="3761115" y="3112705"/>
                  <a:pt x="4151283" y="2722537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: Single Corner Snipped 15">
            <a:extLst>
              <a:ext uri="{FF2B5EF4-FFF2-40B4-BE49-F238E27FC236}">
                <a16:creationId xmlns:a16="http://schemas.microsoft.com/office/drawing/2014/main" id="{DC0F9F29-546F-8AA4-D290-B87BB9FD08F4}"/>
              </a:ext>
            </a:extLst>
          </p:cNvPr>
          <p:cNvSpPr/>
          <p:nvPr userDrawn="1"/>
        </p:nvSpPr>
        <p:spPr>
          <a:xfrm flipV="1">
            <a:off x="0" y="2813050"/>
            <a:ext cx="4689997" cy="1231900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bg2">
                  <a:lumMod val="25000"/>
                  <a:alpha val="38000"/>
                </a:schemeClr>
              </a:gs>
              <a:gs pos="100000">
                <a:schemeClr val="tx2">
                  <a:lumMod val="75000"/>
                  <a:lumOff val="25000"/>
                  <a:alpha val="4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F944CB32-571F-15A0-AA53-5ECF2199D27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847" y="835311"/>
            <a:ext cx="2381804" cy="451180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ADBB751-827A-453F-77F2-92CFBBB3D5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892300" y="1332351"/>
            <a:ext cx="2160000" cy="4711"/>
          </a:xfrm>
          <a:prstGeom prst="line">
            <a:avLst/>
          </a:prstGeom>
          <a:ln w="28575">
            <a:solidFill>
              <a:srgbClr val="17517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94FEB3-D6F6-E103-DCC1-388333BACD6E}"/>
              </a:ext>
            </a:extLst>
          </p:cNvPr>
          <p:cNvCxnSpPr>
            <a:cxnSpLocks/>
          </p:cNvCxnSpPr>
          <p:nvPr userDrawn="1"/>
        </p:nvCxnSpPr>
        <p:spPr>
          <a:xfrm>
            <a:off x="2448712" y="1506255"/>
            <a:ext cx="2160000" cy="0"/>
          </a:xfrm>
          <a:prstGeom prst="line">
            <a:avLst/>
          </a:prstGeom>
          <a:ln w="28575">
            <a:solidFill>
              <a:srgbClr val="18538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F574C2B-6214-CDF2-BB66-50CDBE5CA13B}"/>
              </a:ext>
            </a:extLst>
          </p:cNvPr>
          <p:cNvCxnSpPr>
            <a:cxnSpLocks/>
          </p:cNvCxnSpPr>
          <p:nvPr userDrawn="1"/>
        </p:nvCxnSpPr>
        <p:spPr>
          <a:xfrm>
            <a:off x="2900757" y="1665852"/>
            <a:ext cx="2100210" cy="0"/>
          </a:xfrm>
          <a:prstGeom prst="line">
            <a:avLst/>
          </a:prstGeom>
          <a:ln w="28575">
            <a:solidFill>
              <a:srgbClr val="1A548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FC5B6767-8AC3-BE25-41B2-649DBECC8120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11928" b="26477"/>
          <a:stretch/>
        </p:blipFill>
        <p:spPr>
          <a:xfrm>
            <a:off x="13079" y="4276180"/>
            <a:ext cx="3833672" cy="258182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B741C0B-E713-6D0B-D1E9-0741FAA1BD2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 l="11928" b="26477"/>
          <a:stretch/>
        </p:blipFill>
        <p:spPr>
          <a:xfrm>
            <a:off x="0" y="4276180"/>
            <a:ext cx="3833672" cy="2581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591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_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 descr="Do Isle of Man companies need to be prepare consolidated financial  statements - Bean Focus">
            <a:extLst>
              <a:ext uri="{FF2B5EF4-FFF2-40B4-BE49-F238E27FC236}">
                <a16:creationId xmlns:a16="http://schemas.microsoft.com/office/drawing/2014/main" id="{29152FB7-1595-BD06-23E6-0012134D2A7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-27291"/>
            <a:ext cx="783269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0637331-2278-5A07-3525-E47D3CD0F7B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r="44053" b="34546"/>
          <a:stretch/>
        </p:blipFill>
        <p:spPr>
          <a:xfrm>
            <a:off x="11649676" y="6335261"/>
            <a:ext cx="542324" cy="52274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50F00A6-4A3A-19A0-72B1-502571092A48}"/>
              </a:ext>
            </a:extLst>
          </p:cNvPr>
          <p:cNvSpPr/>
          <p:nvPr userDrawn="1"/>
        </p:nvSpPr>
        <p:spPr>
          <a:xfrm>
            <a:off x="0" y="5920102"/>
            <a:ext cx="12192000" cy="9378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680925-EA9A-FE42-2F13-3C2CE04EADE5}"/>
              </a:ext>
            </a:extLst>
          </p:cNvPr>
          <p:cNvSpPr>
            <a:spLocks/>
          </p:cNvSpPr>
          <p:nvPr userDrawn="1"/>
        </p:nvSpPr>
        <p:spPr>
          <a:xfrm flipH="1">
            <a:off x="0" y="-27291"/>
            <a:ext cx="12192000" cy="6885291"/>
          </a:xfrm>
          <a:prstGeom prst="rect">
            <a:avLst/>
          </a:prstGeom>
          <a:gradFill flip="none" rotWithShape="1">
            <a:gsLst>
              <a:gs pos="42000">
                <a:srgbClr val="1A5688">
                  <a:lumMod val="99000"/>
                </a:srgbClr>
              </a:gs>
              <a:gs pos="58000">
                <a:schemeClr val="tx2">
                  <a:lumMod val="75000"/>
                  <a:lumOff val="25000"/>
                  <a:alpha val="73000"/>
                </a:schemeClr>
              </a:gs>
              <a:gs pos="3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10000"/>
                  <a:lumOff val="90000"/>
                  <a:alpha val="6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2" name="Picture 11" descr="Do Isle of Man companies need to be prepare consolidated financial  statements - Bean Focus">
            <a:extLst>
              <a:ext uri="{FF2B5EF4-FFF2-40B4-BE49-F238E27FC236}">
                <a16:creationId xmlns:a16="http://schemas.microsoft.com/office/drawing/2014/main" id="{0EBA8588-6D5B-86E5-0DEE-3C282B7F340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218477"/>
            <a:ext cx="4191125" cy="6421046"/>
          </a:xfrm>
          <a:custGeom>
            <a:avLst/>
            <a:gdLst>
              <a:gd name="connsiteX0" fmla="*/ 980602 w 4191125"/>
              <a:gd name="connsiteY0" fmla="*/ 0 h 6421046"/>
              <a:gd name="connsiteX1" fmla="*/ 1573596 w 4191125"/>
              <a:gd name="connsiteY1" fmla="*/ 245626 h 6421046"/>
              <a:gd name="connsiteX2" fmla="*/ 3945499 w 4191125"/>
              <a:gd name="connsiteY2" fmla="*/ 2617529 h 6421046"/>
              <a:gd name="connsiteX3" fmla="*/ 3945499 w 4191125"/>
              <a:gd name="connsiteY3" fmla="*/ 3803517 h 6421046"/>
              <a:gd name="connsiteX4" fmla="*/ 1573596 w 4191125"/>
              <a:gd name="connsiteY4" fmla="*/ 6175421 h 6421046"/>
              <a:gd name="connsiteX5" fmla="*/ 387608 w 4191125"/>
              <a:gd name="connsiteY5" fmla="*/ 6175421 h 6421046"/>
              <a:gd name="connsiteX6" fmla="*/ 0 w 4191125"/>
              <a:gd name="connsiteY6" fmla="*/ 5787813 h 6421046"/>
              <a:gd name="connsiteX7" fmla="*/ 0 w 4191125"/>
              <a:gd name="connsiteY7" fmla="*/ 633234 h 6421046"/>
              <a:gd name="connsiteX8" fmla="*/ 387608 w 4191125"/>
              <a:gd name="connsiteY8" fmla="*/ 245626 h 6421046"/>
              <a:gd name="connsiteX9" fmla="*/ 980602 w 4191125"/>
              <a:gd name="connsiteY9" fmla="*/ 0 h 6421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191125" h="6421046">
                <a:moveTo>
                  <a:pt x="980602" y="0"/>
                </a:moveTo>
                <a:cubicBezTo>
                  <a:pt x="1195224" y="0"/>
                  <a:pt x="1409845" y="81875"/>
                  <a:pt x="1573596" y="245626"/>
                </a:cubicBezTo>
                <a:lnTo>
                  <a:pt x="3945499" y="2617529"/>
                </a:lnTo>
                <a:cubicBezTo>
                  <a:pt x="4273001" y="2945031"/>
                  <a:pt x="4273001" y="3476016"/>
                  <a:pt x="3945499" y="3803517"/>
                </a:cubicBezTo>
                <a:lnTo>
                  <a:pt x="1573596" y="6175421"/>
                </a:lnTo>
                <a:cubicBezTo>
                  <a:pt x="1246095" y="6502922"/>
                  <a:pt x="715110" y="6502922"/>
                  <a:pt x="387608" y="6175421"/>
                </a:cubicBezTo>
                <a:lnTo>
                  <a:pt x="0" y="5787813"/>
                </a:lnTo>
                <a:lnTo>
                  <a:pt x="0" y="633234"/>
                </a:lnTo>
                <a:lnTo>
                  <a:pt x="387608" y="245626"/>
                </a:lnTo>
                <a:cubicBezTo>
                  <a:pt x="551359" y="81875"/>
                  <a:pt x="765981" y="0"/>
                  <a:pt x="980602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 descr="Do Isle of Man companies need to be prepare consolidated financial  statements - Bean Focus">
            <a:extLst>
              <a:ext uri="{FF2B5EF4-FFF2-40B4-BE49-F238E27FC236}">
                <a16:creationId xmlns:a16="http://schemas.microsoft.com/office/drawing/2014/main" id="{3F8C4B5B-9F79-6674-5FEB-3BD769E3800A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427230" y="4592306"/>
            <a:ext cx="4718029" cy="2265695"/>
          </a:xfrm>
          <a:custGeom>
            <a:avLst/>
            <a:gdLst>
              <a:gd name="connsiteX0" fmla="*/ 2095047 w 4718029"/>
              <a:gd name="connsiteY0" fmla="*/ 1649345 h 2265695"/>
              <a:gd name="connsiteX1" fmla="*/ 2196704 w 4718029"/>
              <a:gd name="connsiteY1" fmla="*/ 1691454 h 2265695"/>
              <a:gd name="connsiteX2" fmla="*/ 2726037 w 4718029"/>
              <a:gd name="connsiteY2" fmla="*/ 2220785 h 2265695"/>
              <a:gd name="connsiteX3" fmla="*/ 2755859 w 4718029"/>
              <a:gd name="connsiteY3" fmla="*/ 2265695 h 2265695"/>
              <a:gd name="connsiteX4" fmla="*/ 1563068 w 4718029"/>
              <a:gd name="connsiteY4" fmla="*/ 2265695 h 2265695"/>
              <a:gd name="connsiteX5" fmla="*/ 1555189 w 4718029"/>
              <a:gd name="connsiteY5" fmla="*/ 2253830 h 2265695"/>
              <a:gd name="connsiteX6" fmla="*/ 1586770 w 4718029"/>
              <a:gd name="connsiteY6" fmla="*/ 2098072 h 2265695"/>
              <a:gd name="connsiteX7" fmla="*/ 1993389 w 4718029"/>
              <a:gd name="connsiteY7" fmla="*/ 1691454 h 2265695"/>
              <a:gd name="connsiteX8" fmla="*/ 2095047 w 4718029"/>
              <a:gd name="connsiteY8" fmla="*/ 1649345 h 2265695"/>
              <a:gd name="connsiteX9" fmla="*/ 1366650 w 4718029"/>
              <a:gd name="connsiteY9" fmla="*/ 954966 h 2265695"/>
              <a:gd name="connsiteX10" fmla="*/ 1462114 w 4718029"/>
              <a:gd name="connsiteY10" fmla="*/ 994509 h 2265695"/>
              <a:gd name="connsiteX11" fmla="*/ 1843955 w 4718029"/>
              <a:gd name="connsiteY11" fmla="*/ 1376350 h 2265695"/>
              <a:gd name="connsiteX12" fmla="*/ 1843955 w 4718029"/>
              <a:gd name="connsiteY12" fmla="*/ 1567277 h 2265695"/>
              <a:gd name="connsiteX13" fmla="*/ 1145537 w 4718029"/>
              <a:gd name="connsiteY13" fmla="*/ 2265695 h 2265695"/>
              <a:gd name="connsiteX14" fmla="*/ 0 w 4718029"/>
              <a:gd name="connsiteY14" fmla="*/ 2265695 h 2265695"/>
              <a:gd name="connsiteX15" fmla="*/ 1271187 w 4718029"/>
              <a:gd name="connsiteY15" fmla="*/ 994509 h 2265695"/>
              <a:gd name="connsiteX16" fmla="*/ 1366650 w 4718029"/>
              <a:gd name="connsiteY16" fmla="*/ 954966 h 2265695"/>
              <a:gd name="connsiteX17" fmla="*/ 2372671 w 4718029"/>
              <a:gd name="connsiteY17" fmla="*/ 0 h 2265695"/>
              <a:gd name="connsiteX18" fmla="*/ 2508664 w 4718029"/>
              <a:gd name="connsiteY18" fmla="*/ 56331 h 2265695"/>
              <a:gd name="connsiteX19" fmla="*/ 4718029 w 4718029"/>
              <a:gd name="connsiteY19" fmla="*/ 2265695 h 2265695"/>
              <a:gd name="connsiteX20" fmla="*/ 3086130 w 4718029"/>
              <a:gd name="connsiteY20" fmla="*/ 2265695 h 2265695"/>
              <a:gd name="connsiteX21" fmla="*/ 1692715 w 4718029"/>
              <a:gd name="connsiteY21" fmla="*/ 872280 h 2265695"/>
              <a:gd name="connsiteX22" fmla="*/ 1692714 w 4718029"/>
              <a:gd name="connsiteY22" fmla="*/ 600292 h 2265695"/>
              <a:gd name="connsiteX23" fmla="*/ 2236676 w 4718029"/>
              <a:gd name="connsiteY23" fmla="*/ 56331 h 2265695"/>
              <a:gd name="connsiteX24" fmla="*/ 2372671 w 4718029"/>
              <a:gd name="connsiteY24" fmla="*/ 0 h 226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4718029" h="2265695">
                <a:moveTo>
                  <a:pt x="2095047" y="1649345"/>
                </a:moveTo>
                <a:cubicBezTo>
                  <a:pt x="2131840" y="1649345"/>
                  <a:pt x="2168632" y="1663382"/>
                  <a:pt x="2196704" y="1691454"/>
                </a:cubicBezTo>
                <a:lnTo>
                  <a:pt x="2726037" y="2220785"/>
                </a:lnTo>
                <a:lnTo>
                  <a:pt x="2755859" y="2265695"/>
                </a:lnTo>
                <a:lnTo>
                  <a:pt x="1563068" y="2265695"/>
                </a:lnTo>
                <a:lnTo>
                  <a:pt x="1555189" y="2253830"/>
                </a:lnTo>
                <a:cubicBezTo>
                  <a:pt x="1534134" y="2201911"/>
                  <a:pt x="1544662" y="2140180"/>
                  <a:pt x="1586770" y="2098072"/>
                </a:cubicBezTo>
                <a:lnTo>
                  <a:pt x="1993389" y="1691454"/>
                </a:lnTo>
                <a:cubicBezTo>
                  <a:pt x="2021461" y="1663382"/>
                  <a:pt x="2058254" y="1649345"/>
                  <a:pt x="2095047" y="1649345"/>
                </a:cubicBezTo>
                <a:close/>
                <a:moveTo>
                  <a:pt x="1366650" y="954966"/>
                </a:moveTo>
                <a:cubicBezTo>
                  <a:pt x="1401202" y="954967"/>
                  <a:pt x="1435752" y="968147"/>
                  <a:pt x="1462114" y="994509"/>
                </a:cubicBezTo>
                <a:lnTo>
                  <a:pt x="1843955" y="1376350"/>
                </a:lnTo>
                <a:cubicBezTo>
                  <a:pt x="1896678" y="1429073"/>
                  <a:pt x="1896678" y="1514554"/>
                  <a:pt x="1843955" y="1567277"/>
                </a:cubicBezTo>
                <a:lnTo>
                  <a:pt x="1145537" y="2265695"/>
                </a:lnTo>
                <a:lnTo>
                  <a:pt x="0" y="2265695"/>
                </a:lnTo>
                <a:lnTo>
                  <a:pt x="1271187" y="994509"/>
                </a:lnTo>
                <a:cubicBezTo>
                  <a:pt x="1297548" y="968147"/>
                  <a:pt x="1332100" y="954966"/>
                  <a:pt x="1366650" y="954966"/>
                </a:cubicBezTo>
                <a:close/>
                <a:moveTo>
                  <a:pt x="2372671" y="0"/>
                </a:moveTo>
                <a:cubicBezTo>
                  <a:pt x="2421891" y="0"/>
                  <a:pt x="2471111" y="18777"/>
                  <a:pt x="2508664" y="56331"/>
                </a:cubicBezTo>
                <a:lnTo>
                  <a:pt x="4718029" y="2265695"/>
                </a:lnTo>
                <a:lnTo>
                  <a:pt x="3086130" y="2265695"/>
                </a:lnTo>
                <a:lnTo>
                  <a:pt x="1692715" y="872280"/>
                </a:lnTo>
                <a:cubicBezTo>
                  <a:pt x="1617607" y="797172"/>
                  <a:pt x="1617607" y="675400"/>
                  <a:pt x="1692714" y="600292"/>
                </a:cubicBezTo>
                <a:lnTo>
                  <a:pt x="2236676" y="56331"/>
                </a:lnTo>
                <a:cubicBezTo>
                  <a:pt x="2274230" y="18777"/>
                  <a:pt x="2323451" y="0"/>
                  <a:pt x="2372671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60907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7F5291-A881-15D1-CD43-970ECFCD4A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r="44053" b="34546"/>
          <a:stretch/>
        </p:blipFill>
        <p:spPr>
          <a:xfrm>
            <a:off x="11649676" y="6335261"/>
            <a:ext cx="542324" cy="52274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57B4B30-C869-2D65-2AA3-EE948CAD5E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77" y="107655"/>
            <a:ext cx="11338560" cy="457200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 kumimoji="0" lang="en-US" sz="2400" b="1" i="0" u="none" strike="noStrike" kern="0" cap="none" spc="0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title style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52CC067-A00F-4D9B-2634-9C8B57AF347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ldNum" sz="quarter" idx="4"/>
          </p:nvPr>
        </p:nvSpPr>
        <p:spPr>
          <a:xfrm>
            <a:off x="11794802" y="6492875"/>
            <a:ext cx="39243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bg1"/>
                </a:solidFill>
              </a:defRPr>
            </a:lvl1pPr>
          </a:lstStyle>
          <a:p>
            <a:fld id="{BCC5083F-9055-4200-89C9-C0659C79B135}" type="slidenum">
              <a:rPr lang="en-IN" smtClean="0"/>
              <a:pPr/>
              <a:t>‹#›</a:t>
            </a:fld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1063DDB6-4F8E-4E15-DBEF-B60C042D943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 l="21932" b="-963"/>
          <a:stretch/>
        </p:blipFill>
        <p:spPr>
          <a:xfrm>
            <a:off x="0" y="278338"/>
            <a:ext cx="333159" cy="11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4367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perater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E28004-9F8F-19AC-101D-5C7401164AED}"/>
              </a:ext>
            </a:extLst>
          </p:cNvPr>
          <p:cNvSpPr/>
          <p:nvPr userDrawn="1"/>
        </p:nvSpPr>
        <p:spPr>
          <a:xfrm>
            <a:off x="0" y="5618095"/>
            <a:ext cx="12192000" cy="1244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E77841-9F3B-C659-4AFE-B6D88DB33AE1}"/>
              </a:ext>
            </a:extLst>
          </p:cNvPr>
          <p:cNvSpPr>
            <a:spLocks/>
          </p:cNvSpPr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9000">
                <a:schemeClr val="tx2">
                  <a:lumMod val="75000"/>
                  <a:lumOff val="25000"/>
                  <a:alpha val="0"/>
                </a:schemeClr>
              </a:gs>
              <a:gs pos="3000">
                <a:schemeClr val="accent1">
                  <a:lumMod val="75000"/>
                  <a:shade val="67500"/>
                  <a:satMod val="115000"/>
                  <a:alpha val="26000"/>
                </a:schemeClr>
              </a:gs>
              <a:gs pos="100000">
                <a:schemeClr val="tx2">
                  <a:lumMod val="10000"/>
                  <a:lumOff val="9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ED254C5-FE77-F625-3CC8-85DDE3793A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l="24595" b="23735"/>
          <a:stretch/>
        </p:blipFill>
        <p:spPr>
          <a:xfrm>
            <a:off x="0" y="4165955"/>
            <a:ext cx="3769576" cy="269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006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ow angle photo of city high rise buildings during daytime photo – Free  Building Image on Unsplash">
            <a:extLst>
              <a:ext uri="{FF2B5EF4-FFF2-40B4-BE49-F238E27FC236}">
                <a16:creationId xmlns:a16="http://schemas.microsoft.com/office/drawing/2014/main" id="{6E00FE1A-D1E9-84D4-5154-18D69BA6E4C6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B65D0E-C143-3062-24A7-00F5B41D09FE}"/>
              </a:ext>
            </a:extLst>
          </p:cNvPr>
          <p:cNvSpPr>
            <a:spLocks/>
          </p:cNvSpPr>
          <p:nvPr userDrawn="1"/>
        </p:nvSpPr>
        <p:spPr>
          <a:xfrm flipH="1"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42000">
                <a:srgbClr val="1A5688">
                  <a:lumMod val="99000"/>
                </a:srgbClr>
              </a:gs>
              <a:gs pos="58000">
                <a:schemeClr val="tx2">
                  <a:lumMod val="75000"/>
                  <a:lumOff val="25000"/>
                  <a:alpha val="73000"/>
                </a:schemeClr>
              </a:gs>
              <a:gs pos="3000">
                <a:schemeClr val="accent1">
                  <a:lumMod val="75000"/>
                  <a:shade val="67500"/>
                  <a:satMod val="115000"/>
                </a:schemeClr>
              </a:gs>
              <a:gs pos="100000">
                <a:schemeClr val="tx2">
                  <a:lumMod val="10000"/>
                  <a:lumOff val="90000"/>
                  <a:alpha val="69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Low angle photo of city high rise buildings during daytime photo – Free  Building Image on Unsplash">
            <a:extLst>
              <a:ext uri="{FF2B5EF4-FFF2-40B4-BE49-F238E27FC236}">
                <a16:creationId xmlns:a16="http://schemas.microsoft.com/office/drawing/2014/main" id="{1EBDAF0C-FCB9-B240-5608-A1FB34F5F12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0"/>
            <a:ext cx="4143133" cy="6858000"/>
          </a:xfrm>
          <a:custGeom>
            <a:avLst/>
            <a:gdLst>
              <a:gd name="connsiteX0" fmla="*/ 0 w 4143133"/>
              <a:gd name="connsiteY0" fmla="*/ 0 h 6858000"/>
              <a:gd name="connsiteX1" fmla="*/ 1126642 w 4143133"/>
              <a:gd name="connsiteY1" fmla="*/ 0 h 6858000"/>
              <a:gd name="connsiteX2" fmla="*/ 3839845 w 4143133"/>
              <a:gd name="connsiteY2" fmla="*/ 2713203 h 6858000"/>
              <a:gd name="connsiteX3" fmla="*/ 3839845 w 4143133"/>
              <a:gd name="connsiteY3" fmla="*/ 4177611 h 6858000"/>
              <a:gd name="connsiteX4" fmla="*/ 1159456 w 4143133"/>
              <a:gd name="connsiteY4" fmla="*/ 6858000 h 6858000"/>
              <a:gd name="connsiteX5" fmla="*/ 0 w 4143133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43133" h="6858000">
                <a:moveTo>
                  <a:pt x="0" y="0"/>
                </a:moveTo>
                <a:lnTo>
                  <a:pt x="1126642" y="0"/>
                </a:lnTo>
                <a:lnTo>
                  <a:pt x="3839845" y="2713203"/>
                </a:lnTo>
                <a:cubicBezTo>
                  <a:pt x="4244230" y="3117588"/>
                  <a:pt x="4244230" y="3773226"/>
                  <a:pt x="3839845" y="4177611"/>
                </a:cubicBezTo>
                <a:lnTo>
                  <a:pt x="1159456" y="6858000"/>
                </a:lnTo>
                <a:lnTo>
                  <a:pt x="0" y="6858000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 descr="Low angle photo of city high rise buildings during daytime photo – Free  Building Image on Unsplash">
            <a:extLst>
              <a:ext uri="{FF2B5EF4-FFF2-40B4-BE49-F238E27FC236}">
                <a16:creationId xmlns:a16="http://schemas.microsoft.com/office/drawing/2014/main" id="{10727831-1B8F-EDDF-2732-7B7788DA6AC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email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48747" y="3746210"/>
            <a:ext cx="6352253" cy="3111790"/>
          </a:xfrm>
          <a:custGeom>
            <a:avLst/>
            <a:gdLst>
              <a:gd name="connsiteX0" fmla="*/ 3278854 w 6352253"/>
              <a:gd name="connsiteY0" fmla="*/ 2161513 h 3111790"/>
              <a:gd name="connsiteX1" fmla="*/ 3477770 w 6352253"/>
              <a:gd name="connsiteY1" fmla="*/ 2243906 h 3111790"/>
              <a:gd name="connsiteX2" fmla="*/ 4273415 w 6352253"/>
              <a:gd name="connsiteY2" fmla="*/ 3039552 h 3111790"/>
              <a:gd name="connsiteX3" fmla="*/ 4321385 w 6352253"/>
              <a:gd name="connsiteY3" fmla="*/ 3111790 h 3111790"/>
              <a:gd name="connsiteX4" fmla="*/ 2223415 w 6352253"/>
              <a:gd name="connsiteY4" fmla="*/ 3111790 h 3111790"/>
              <a:gd name="connsiteX5" fmla="*/ 2245871 w 6352253"/>
              <a:gd name="connsiteY5" fmla="*/ 3077973 h 3111790"/>
              <a:gd name="connsiteX6" fmla="*/ 3079937 w 6352253"/>
              <a:gd name="connsiteY6" fmla="*/ 2243907 h 3111790"/>
              <a:gd name="connsiteX7" fmla="*/ 3278854 w 6352253"/>
              <a:gd name="connsiteY7" fmla="*/ 2161513 h 3111790"/>
              <a:gd name="connsiteX8" fmla="*/ 4299851 w 6352253"/>
              <a:gd name="connsiteY8" fmla="*/ 1134404 h 3111790"/>
              <a:gd name="connsiteX9" fmla="*/ 4427911 w 6352253"/>
              <a:gd name="connsiteY9" fmla="*/ 1187449 h 3111790"/>
              <a:gd name="connsiteX10" fmla="*/ 6352253 w 6352253"/>
              <a:gd name="connsiteY10" fmla="*/ 3111790 h 3111790"/>
              <a:gd name="connsiteX11" fmla="*/ 4815553 w 6352253"/>
              <a:gd name="connsiteY11" fmla="*/ 3111790 h 3111790"/>
              <a:gd name="connsiteX12" fmla="*/ 3659561 w 6352253"/>
              <a:gd name="connsiteY12" fmla="*/ 1955799 h 3111790"/>
              <a:gd name="connsiteX13" fmla="*/ 3659561 w 6352253"/>
              <a:gd name="connsiteY13" fmla="*/ 1699677 h 3111790"/>
              <a:gd name="connsiteX14" fmla="*/ 4171791 w 6352253"/>
              <a:gd name="connsiteY14" fmla="*/ 1187449 h 3111790"/>
              <a:gd name="connsiteX15" fmla="*/ 4299851 w 6352253"/>
              <a:gd name="connsiteY15" fmla="*/ 1134404 h 3111790"/>
              <a:gd name="connsiteX16" fmla="*/ 2179488 w 6352253"/>
              <a:gd name="connsiteY16" fmla="*/ 1008780 h 3111790"/>
              <a:gd name="connsiteX17" fmla="*/ 2327984 w 6352253"/>
              <a:gd name="connsiteY17" fmla="*/ 1070288 h 3111790"/>
              <a:gd name="connsiteX18" fmla="*/ 2921948 w 6352253"/>
              <a:gd name="connsiteY18" fmla="*/ 1664252 h 3111790"/>
              <a:gd name="connsiteX19" fmla="*/ 2921948 w 6352253"/>
              <a:gd name="connsiteY19" fmla="*/ 1961243 h 3111790"/>
              <a:gd name="connsiteX20" fmla="*/ 1771400 w 6352253"/>
              <a:gd name="connsiteY20" fmla="*/ 3111790 h 3111790"/>
              <a:gd name="connsiteX21" fmla="*/ 0 w 6352253"/>
              <a:gd name="connsiteY21" fmla="*/ 3111790 h 3111790"/>
              <a:gd name="connsiteX22" fmla="*/ 20772 w 6352253"/>
              <a:gd name="connsiteY22" fmla="*/ 3080509 h 3111790"/>
              <a:gd name="connsiteX23" fmla="*/ 2030993 w 6352253"/>
              <a:gd name="connsiteY23" fmla="*/ 1070288 h 3111790"/>
              <a:gd name="connsiteX24" fmla="*/ 2179488 w 6352253"/>
              <a:gd name="connsiteY24" fmla="*/ 1008780 h 3111790"/>
              <a:gd name="connsiteX25" fmla="*/ 3137803 w 6352253"/>
              <a:gd name="connsiteY25" fmla="*/ 1 h 3111790"/>
              <a:gd name="connsiteX26" fmla="*/ 3265085 w 6352253"/>
              <a:gd name="connsiteY26" fmla="*/ 52722 h 3111790"/>
              <a:gd name="connsiteX27" fmla="*/ 3919191 w 6352253"/>
              <a:gd name="connsiteY27" fmla="*/ 706829 h 3111790"/>
              <a:gd name="connsiteX28" fmla="*/ 3919191 w 6352253"/>
              <a:gd name="connsiteY28" fmla="*/ 961393 h 3111790"/>
              <a:gd name="connsiteX29" fmla="*/ 3410080 w 6352253"/>
              <a:gd name="connsiteY29" fmla="*/ 1470504 h 3111790"/>
              <a:gd name="connsiteX30" fmla="*/ 3155516 w 6352253"/>
              <a:gd name="connsiteY30" fmla="*/ 1470504 h 3111790"/>
              <a:gd name="connsiteX31" fmla="*/ 2501410 w 6352253"/>
              <a:gd name="connsiteY31" fmla="*/ 816398 h 3111790"/>
              <a:gd name="connsiteX32" fmla="*/ 2501410 w 6352253"/>
              <a:gd name="connsiteY32" fmla="*/ 561834 h 3111790"/>
              <a:gd name="connsiteX33" fmla="*/ 3010521 w 6352253"/>
              <a:gd name="connsiteY33" fmla="*/ 52722 h 3111790"/>
              <a:gd name="connsiteX34" fmla="*/ 3137803 w 6352253"/>
              <a:gd name="connsiteY34" fmla="*/ 1 h 3111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6352253" h="3111790">
                <a:moveTo>
                  <a:pt x="3278854" y="2161513"/>
                </a:moveTo>
                <a:cubicBezTo>
                  <a:pt x="3350847" y="2161513"/>
                  <a:pt x="3422840" y="2188978"/>
                  <a:pt x="3477770" y="2243906"/>
                </a:cubicBezTo>
                <a:lnTo>
                  <a:pt x="4273415" y="3039552"/>
                </a:lnTo>
                <a:lnTo>
                  <a:pt x="4321385" y="3111790"/>
                </a:lnTo>
                <a:lnTo>
                  <a:pt x="2223415" y="3111790"/>
                </a:lnTo>
                <a:lnTo>
                  <a:pt x="2245871" y="3077973"/>
                </a:lnTo>
                <a:lnTo>
                  <a:pt x="3079937" y="2243907"/>
                </a:lnTo>
                <a:cubicBezTo>
                  <a:pt x="3134867" y="2188978"/>
                  <a:pt x="3206860" y="2161513"/>
                  <a:pt x="3278854" y="2161513"/>
                </a:cubicBezTo>
                <a:close/>
                <a:moveTo>
                  <a:pt x="4299851" y="1134404"/>
                </a:moveTo>
                <a:cubicBezTo>
                  <a:pt x="4346199" y="1134404"/>
                  <a:pt x="4392548" y="1152085"/>
                  <a:pt x="4427911" y="1187449"/>
                </a:cubicBezTo>
                <a:lnTo>
                  <a:pt x="6352253" y="3111790"/>
                </a:lnTo>
                <a:lnTo>
                  <a:pt x="4815553" y="3111790"/>
                </a:lnTo>
                <a:lnTo>
                  <a:pt x="3659561" y="1955799"/>
                </a:lnTo>
                <a:cubicBezTo>
                  <a:pt x="3588835" y="1885072"/>
                  <a:pt x="3588835" y="1770404"/>
                  <a:pt x="3659561" y="1699677"/>
                </a:cubicBezTo>
                <a:lnTo>
                  <a:pt x="4171791" y="1187449"/>
                </a:lnTo>
                <a:cubicBezTo>
                  <a:pt x="4207153" y="1152085"/>
                  <a:pt x="4253502" y="1134404"/>
                  <a:pt x="4299851" y="1134404"/>
                </a:cubicBezTo>
                <a:close/>
                <a:moveTo>
                  <a:pt x="2179488" y="1008780"/>
                </a:moveTo>
                <a:cubicBezTo>
                  <a:pt x="2233233" y="1008780"/>
                  <a:pt x="2286978" y="1029282"/>
                  <a:pt x="2327984" y="1070288"/>
                </a:cubicBezTo>
                <a:lnTo>
                  <a:pt x="2921948" y="1664252"/>
                </a:lnTo>
                <a:cubicBezTo>
                  <a:pt x="3003959" y="1746264"/>
                  <a:pt x="3003959" y="1879231"/>
                  <a:pt x="2921948" y="1961243"/>
                </a:cubicBezTo>
                <a:lnTo>
                  <a:pt x="1771400" y="3111790"/>
                </a:lnTo>
                <a:lnTo>
                  <a:pt x="0" y="3111790"/>
                </a:lnTo>
                <a:lnTo>
                  <a:pt x="20772" y="3080509"/>
                </a:lnTo>
                <a:lnTo>
                  <a:pt x="2030993" y="1070288"/>
                </a:lnTo>
                <a:cubicBezTo>
                  <a:pt x="2071999" y="1029282"/>
                  <a:pt x="2125744" y="1008780"/>
                  <a:pt x="2179488" y="1008780"/>
                </a:cubicBezTo>
                <a:close/>
                <a:moveTo>
                  <a:pt x="3137803" y="1"/>
                </a:moveTo>
                <a:cubicBezTo>
                  <a:pt x="3183870" y="1"/>
                  <a:pt x="3229937" y="17574"/>
                  <a:pt x="3265085" y="52722"/>
                </a:cubicBezTo>
                <a:lnTo>
                  <a:pt x="3919191" y="706829"/>
                </a:lnTo>
                <a:cubicBezTo>
                  <a:pt x="3989486" y="777124"/>
                  <a:pt x="3989487" y="891097"/>
                  <a:pt x="3919191" y="961393"/>
                </a:cubicBezTo>
                <a:lnTo>
                  <a:pt x="3410080" y="1470504"/>
                </a:lnTo>
                <a:cubicBezTo>
                  <a:pt x="3339784" y="1540800"/>
                  <a:pt x="3225811" y="1540799"/>
                  <a:pt x="3155516" y="1470504"/>
                </a:cubicBezTo>
                <a:lnTo>
                  <a:pt x="2501410" y="816398"/>
                </a:lnTo>
                <a:cubicBezTo>
                  <a:pt x="2431114" y="746102"/>
                  <a:pt x="2431114" y="632129"/>
                  <a:pt x="2501410" y="561834"/>
                </a:cubicBezTo>
                <a:lnTo>
                  <a:pt x="3010521" y="52722"/>
                </a:lnTo>
                <a:cubicBezTo>
                  <a:pt x="3045669" y="17574"/>
                  <a:pt x="3091735" y="0"/>
                  <a:pt x="3137803" y="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: Single Corner Snipped 11">
            <a:extLst>
              <a:ext uri="{FF2B5EF4-FFF2-40B4-BE49-F238E27FC236}">
                <a16:creationId xmlns:a16="http://schemas.microsoft.com/office/drawing/2014/main" id="{9DCE541C-130D-68A0-8F4C-255495ADF766}"/>
              </a:ext>
            </a:extLst>
          </p:cNvPr>
          <p:cNvSpPr/>
          <p:nvPr userDrawn="1"/>
        </p:nvSpPr>
        <p:spPr>
          <a:xfrm flipH="1" flipV="1">
            <a:off x="8100370" y="4065422"/>
            <a:ext cx="4091630" cy="785978"/>
          </a:xfrm>
          <a:prstGeom prst="snip1Rect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lumMod val="50000"/>
                  <a:alpha val="44000"/>
                </a:schemeClr>
              </a:gs>
              <a:gs pos="62000">
                <a:schemeClr val="tx2">
                  <a:lumMod val="75000"/>
                  <a:lumOff val="25000"/>
                  <a:shade val="67500"/>
                  <a:satMod val="115000"/>
                  <a:alpha val="37000"/>
                </a:schemeClr>
              </a:gs>
              <a:gs pos="95000">
                <a:srgbClr val="063D56">
                  <a:alpha val="8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A89958-757C-CD99-4F61-F3C44BB130A6}"/>
              </a:ext>
            </a:extLst>
          </p:cNvPr>
          <p:cNvSpPr txBox="1"/>
          <p:nvPr userDrawn="1"/>
        </p:nvSpPr>
        <p:spPr>
          <a:xfrm>
            <a:off x="7341215" y="2801693"/>
            <a:ext cx="4633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>
                <a:solidFill>
                  <a:schemeClr val="tx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Getting to the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A948214-7352-8297-AB86-B5B4E1915CAC}"/>
              </a:ext>
            </a:extLst>
          </p:cNvPr>
          <p:cNvSpPr txBox="1"/>
          <p:nvPr userDrawn="1"/>
        </p:nvSpPr>
        <p:spPr>
          <a:xfrm>
            <a:off x="8001000" y="3288179"/>
            <a:ext cx="40916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future, faster,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BDAAE2-7720-C6BB-F653-67D0517C40F0}"/>
              </a:ext>
            </a:extLst>
          </p:cNvPr>
          <p:cNvSpPr txBox="1"/>
          <p:nvPr userDrawn="1"/>
        </p:nvSpPr>
        <p:spPr>
          <a:xfrm>
            <a:off x="9004298" y="4060814"/>
            <a:ext cx="3187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>
                <a:solidFill>
                  <a:srgbClr val="FFC91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Together.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543F7C9-4388-A22A-A4C8-DD4B779DF9DE}"/>
              </a:ext>
            </a:extLst>
          </p:cNvPr>
          <p:cNvCxnSpPr>
            <a:cxnSpLocks/>
          </p:cNvCxnSpPr>
          <p:nvPr userDrawn="1"/>
        </p:nvCxnSpPr>
        <p:spPr>
          <a:xfrm>
            <a:off x="8377044" y="1465556"/>
            <a:ext cx="2586129" cy="0"/>
          </a:xfrm>
          <a:prstGeom prst="line">
            <a:avLst/>
          </a:prstGeom>
          <a:ln w="28575">
            <a:solidFill>
              <a:srgbClr val="0B436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Graphic 16">
            <a:extLst>
              <a:ext uri="{FF2B5EF4-FFF2-40B4-BE49-F238E27FC236}">
                <a16:creationId xmlns:a16="http://schemas.microsoft.com/office/drawing/2014/main" id="{A17F8799-8AF7-CFBC-0451-073EA523CAD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55913" y="835311"/>
            <a:ext cx="2381804" cy="45118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F161B0C-96D1-0100-B75C-4596557F85E3}"/>
              </a:ext>
            </a:extLst>
          </p:cNvPr>
          <p:cNvCxnSpPr>
            <a:cxnSpLocks/>
          </p:cNvCxnSpPr>
          <p:nvPr userDrawn="1"/>
        </p:nvCxnSpPr>
        <p:spPr>
          <a:xfrm>
            <a:off x="7774351" y="1649853"/>
            <a:ext cx="2592056" cy="0"/>
          </a:xfrm>
          <a:prstGeom prst="line">
            <a:avLst/>
          </a:prstGeom>
          <a:ln w="28575">
            <a:solidFill>
              <a:srgbClr val="0E476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1A8290C-5683-0FA9-9097-BA13549B9387}"/>
              </a:ext>
            </a:extLst>
          </p:cNvPr>
          <p:cNvCxnSpPr>
            <a:cxnSpLocks/>
          </p:cNvCxnSpPr>
          <p:nvPr userDrawn="1"/>
        </p:nvCxnSpPr>
        <p:spPr>
          <a:xfrm>
            <a:off x="7267532" y="1866048"/>
            <a:ext cx="2309603" cy="0"/>
          </a:xfrm>
          <a:prstGeom prst="line">
            <a:avLst/>
          </a:prstGeom>
          <a:ln w="28575">
            <a:solidFill>
              <a:srgbClr val="114A7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7521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364C2-118B-4B7E-ABDB-3D73ED6677BE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7E4FC-9264-4533-82DA-0FAC9975C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648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ver Wav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pink background&#10;&#10;Description automatically generated">
            <a:extLst>
              <a:ext uri="{FF2B5EF4-FFF2-40B4-BE49-F238E27FC236}">
                <a16:creationId xmlns:a16="http://schemas.microsoft.com/office/drawing/2014/main" id="{B3C7F34D-D5B5-3CD3-7E28-DA0B2AE485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AEADC9-81C2-8F4F-3F8C-E552AAEC8D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686" y="2086706"/>
            <a:ext cx="5040000" cy="1421928"/>
          </a:xfrm>
          <a:noFill/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4800" b="0" i="0" dirty="0">
                <a:solidFill>
                  <a:schemeClr val="bg1"/>
                </a:solidFill>
                <a:ea typeface="Segoe UI" panose="020B0502040204020203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678A89-587F-5D9D-6B67-B9FF538D7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7686" y="3741550"/>
            <a:ext cx="5040000" cy="341632"/>
          </a:xfr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  <a:ea typeface="Frutiger 45 Light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CD1CE0CE-8FA2-FC87-0D5A-59FE5C0976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7686" y="4385667"/>
            <a:ext cx="5040000" cy="62062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1" dirty="0">
                <a:solidFill>
                  <a:schemeClr val="accent5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Presenter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0B7839A-FAE8-A76D-A78A-16554BA63F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D0C8E-F739-D8DD-29EA-EBEC35825AFB}"/>
              </a:ext>
            </a:extLst>
          </p:cNvPr>
          <p:cNvSpPr txBox="1"/>
          <p:nvPr userDrawn="1"/>
        </p:nvSpPr>
        <p:spPr>
          <a:xfrm>
            <a:off x="2976593" y="648233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97A0A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©LTIMindtree | Privileged and Confidential 2024</a:t>
            </a: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27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EFCAB63-846F-3FC3-4CBE-E3557F263A76}"/>
              </a:ext>
            </a:extLst>
          </p:cNvPr>
          <p:cNvSpPr/>
          <p:nvPr userDrawn="1"/>
        </p:nvSpPr>
        <p:spPr>
          <a:xfrm rot="10800000" flipH="1">
            <a:off x="0" y="-1"/>
            <a:ext cx="12192000" cy="1819275"/>
          </a:xfrm>
          <a:prstGeom prst="rect">
            <a:avLst/>
          </a:prstGeom>
          <a:gradFill flip="none" rotWithShape="1">
            <a:gsLst>
              <a:gs pos="100000">
                <a:schemeClr val="bg1">
                  <a:alpha val="77000"/>
                </a:schemeClr>
              </a:gs>
              <a:gs pos="17000">
                <a:schemeClr val="bg1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1963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1" smtClean="0">
                <a:solidFill>
                  <a:srgbClr val="00001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b="1">
              <a:solidFill>
                <a:srgbClr val="00001E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85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over Wav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urple and pink background&#10;&#10;Description automatically generated">
            <a:extLst>
              <a:ext uri="{FF2B5EF4-FFF2-40B4-BE49-F238E27FC236}">
                <a16:creationId xmlns:a16="http://schemas.microsoft.com/office/drawing/2014/main" id="{B3C7F34D-D5B5-3CD3-7E28-DA0B2AE485F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DAEADC9-81C2-8F4F-3F8C-E552AAEC8D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7686" y="2086706"/>
            <a:ext cx="5040000" cy="1421928"/>
          </a:xfrm>
          <a:noFill/>
        </p:spPr>
        <p:txBody>
          <a:bodyPr vert="horz" wrap="square" lIns="91440" tIns="45720" rIns="91440" bIns="45720" rtlCol="0" anchor="b">
            <a:spAutoFit/>
          </a:bodyPr>
          <a:lstStyle>
            <a:lvl1pPr>
              <a:defRPr lang="en-US" sz="4800" b="0" i="0" dirty="0">
                <a:solidFill>
                  <a:schemeClr val="bg1"/>
                </a:solidFill>
                <a:ea typeface="Segoe UI" panose="020B0502040204020203" pitchFamily="34" charset="0"/>
              </a:defRPr>
            </a:lvl1pPr>
          </a:lstStyle>
          <a:p>
            <a:pPr marL="0" lvl="0"/>
            <a:r>
              <a:rPr lang="en-US"/>
              <a:t>Click to edit </a:t>
            </a:r>
            <a:br>
              <a:rPr lang="en-US"/>
            </a:br>
            <a:r>
              <a:rPr lang="en-US"/>
              <a:t>style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678A89-587F-5D9D-6B67-B9FF538D73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97686" y="3741550"/>
            <a:ext cx="5040000" cy="341632"/>
          </a:xfrm>
          <a:noFill/>
        </p:spPr>
        <p:txBody>
          <a:bodyPr vert="horz" wrap="square" lIns="91440" tIns="45720" rIns="91440" bIns="45720" rtlCol="0" anchor="t">
            <a:spAutoFit/>
          </a:bodyPr>
          <a:lstStyle>
            <a:lvl1pPr marL="0" indent="0">
              <a:buNone/>
              <a:defRPr lang="en-US" sz="1800" b="0" dirty="0">
                <a:solidFill>
                  <a:schemeClr val="bg1"/>
                </a:solidFill>
                <a:ea typeface="Frutiger 45 Light" pitchFamily="2" charset="0"/>
              </a:defRPr>
            </a:lvl1pPr>
          </a:lstStyle>
          <a:p>
            <a:pPr lvl="0">
              <a:spcBef>
                <a:spcPct val="0"/>
              </a:spcBef>
            </a:pPr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CD1CE0CE-8FA2-FC87-0D5A-59FE5C09760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97686" y="4385667"/>
            <a:ext cx="5040000" cy="620622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b="1" dirty="0">
                <a:solidFill>
                  <a:schemeClr val="accent5"/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Presenter</a:t>
            </a:r>
            <a:endParaRPr lang="en-US"/>
          </a:p>
        </p:txBody>
      </p:sp>
      <p:sp>
        <p:nvSpPr>
          <p:cNvPr id="9" name="Marcador de número de diapositiva 5">
            <a:extLst>
              <a:ext uri="{FF2B5EF4-FFF2-40B4-BE49-F238E27FC236}">
                <a16:creationId xmlns:a16="http://schemas.microsoft.com/office/drawing/2014/main" id="{40B7839A-FAE8-A76D-A78A-16554BA63F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1" smtClean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pPr algn="r"/>
              <a:t>‹#›</a:t>
            </a:fld>
            <a:endParaRPr lang="en-US" sz="1200" b="1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D0C8E-F739-D8DD-29EA-EBEC35825AFB}"/>
              </a:ext>
            </a:extLst>
          </p:cNvPr>
          <p:cNvSpPr txBox="1"/>
          <p:nvPr userDrawn="1"/>
        </p:nvSpPr>
        <p:spPr>
          <a:xfrm>
            <a:off x="2976593" y="648233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97A0A4"/>
                </a:solidFill>
                <a:effectLst/>
                <a:uLnTx/>
                <a:uFillTx/>
                <a:latin typeface="Segoe UI" panose="020B0502040204020203" pitchFamily="34" charset="0"/>
                <a:ea typeface="Calibri" panose="020F0502020204030204" pitchFamily="34" charset="0"/>
                <a:cs typeface="Segoe UI" panose="020B0502040204020203" pitchFamily="34" charset="0"/>
              </a:rPr>
              <a:t>©LTIMindtree | Privileged and Confidential 2024</a:t>
            </a:r>
            <a:endParaRPr kumimoji="0" lang="en-IN" sz="1000" b="0" i="0" u="none" strike="noStrike" kern="1200" cap="none" spc="0" normalizeH="0" baseline="0" noProof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Segoe UI" panose="020B0502040204020203" pitchFamily="34" charset="0"/>
              <a:ea typeface="Calibri" panose="020F050202020403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234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9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F465B88-E5C5-40F7-B5BC-6F6E1128C93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1000"/>
              <a:grayscl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>
              <a:latin typeface="Calibri (Body)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4123268" y="6466167"/>
            <a:ext cx="3945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>
                <a:solidFill>
                  <a:srgbClr val="7C7C7C"/>
                </a:solidFill>
                <a:latin typeface="+mj-lt"/>
                <a:cs typeface="Calibri" panose="020F0502020204030204" pitchFamily="34" charset="0"/>
              </a:rPr>
              <a:t>©LTIMindtree | Privileged and Confidential 2024</a:t>
            </a:r>
          </a:p>
        </p:txBody>
      </p:sp>
      <p:sp>
        <p:nvSpPr>
          <p:cNvPr id="15" name="Rectangle 83">
            <a:extLst>
              <a:ext uri="{FF2B5EF4-FFF2-40B4-BE49-F238E27FC236}">
                <a16:creationId xmlns:a16="http://schemas.microsoft.com/office/drawing/2014/main" id="{02F8F602-2C28-40AF-834B-AF1F39AA5D6B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gray">
          <a:xfrm>
            <a:off x="593239" y="115231"/>
            <a:ext cx="11155680" cy="4876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91440" rIns="91440" bIns="91440" numCol="1" anchor="t" anchorCtr="0" compatLnSpc="1">
            <a:prstTxWarp prst="textNoShape">
              <a:avLst/>
            </a:prstTxWarp>
            <a:noAutofit/>
          </a:bodyPr>
          <a:lstStyle>
            <a:lvl1pPr algn="l">
              <a:defRPr sz="2400" b="0" i="0">
                <a:solidFill>
                  <a:srgbClr val="363636"/>
                </a:solidFill>
                <a:latin typeface="Frutiger LT Pro 55 Roman" panose="020B0602020204020204" pitchFamily="34" charset="77"/>
              </a:defRPr>
            </a:lvl1pPr>
          </a:lstStyle>
          <a:p>
            <a:pPr lvl="0"/>
            <a:r>
              <a:rPr lang="en-US"/>
              <a:t>Click to Edit Master Title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11604935" y="6435113"/>
            <a:ext cx="365760" cy="274320"/>
          </a:xfrm>
          <a:prstGeom prst="rect">
            <a:avLst/>
          </a:prstGeom>
        </p:spPr>
        <p:txBody>
          <a:bodyPr wrap="none" lIns="0" tIns="0" rIns="0" bIns="0" anchor="ctr">
            <a:noAutofit/>
          </a:bodyPr>
          <a:lstStyle/>
          <a:p>
            <a:pPr marL="0" marR="0" lvl="0" indent="0" algn="ctr" defTabSz="60935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C5957C0-C9FD-924F-A662-3B71DAE40C56}" type="slidenum">
              <a:rPr kumimoji="0" lang="uk-UA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Calibri (Body)"/>
                <a:cs typeface="Calibri" panose="020F0502020204030204" pitchFamily="34" charset="0"/>
              </a:rPr>
              <a:pPr marL="0" marR="0" lvl="0" indent="0" algn="ctr" defTabSz="60935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uk-UA" sz="14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Calibri (Body)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7171E5-01B6-B932-DAC6-213D37A37CE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240" y="6282022"/>
            <a:ext cx="1609593" cy="457200"/>
          </a:xfrm>
          <a:prstGeom prst="rect">
            <a:avLst/>
          </a:prstGeom>
        </p:spPr>
      </p:pic>
      <p:sp>
        <p:nvSpPr>
          <p:cNvPr id="3" name="object 9">
            <a:extLst>
              <a:ext uri="{FF2B5EF4-FFF2-40B4-BE49-F238E27FC236}">
                <a16:creationId xmlns:a16="http://schemas.microsoft.com/office/drawing/2014/main" id="{37001E8E-762D-7859-5998-AF498BE728BF}"/>
              </a:ext>
            </a:extLst>
          </p:cNvPr>
          <p:cNvSpPr>
            <a:spLocks noChangeAspect="1"/>
          </p:cNvSpPr>
          <p:nvPr userDrawn="1"/>
        </p:nvSpPr>
        <p:spPr>
          <a:xfrm rot="5400000">
            <a:off x="184863" y="172971"/>
            <a:ext cx="280515" cy="365760"/>
          </a:xfrm>
          <a:custGeom>
            <a:avLst/>
            <a:gdLst/>
            <a:ahLst/>
            <a:cxnLst/>
            <a:rect l="l" t="t" r="r" b="b"/>
            <a:pathLst>
              <a:path w="833754" h="1087120">
                <a:moveTo>
                  <a:pt x="833628" y="777240"/>
                </a:moveTo>
                <a:lnTo>
                  <a:pt x="416814" y="467868"/>
                </a:lnTo>
                <a:lnTo>
                  <a:pt x="0" y="777240"/>
                </a:lnTo>
                <a:lnTo>
                  <a:pt x="0" y="1086612"/>
                </a:lnTo>
                <a:lnTo>
                  <a:pt x="416814" y="777240"/>
                </a:lnTo>
                <a:lnTo>
                  <a:pt x="833628" y="1086612"/>
                </a:lnTo>
                <a:lnTo>
                  <a:pt x="833628" y="777240"/>
                </a:lnTo>
                <a:close/>
              </a:path>
              <a:path w="833754" h="1087120">
                <a:moveTo>
                  <a:pt x="833628" y="309372"/>
                </a:moveTo>
                <a:lnTo>
                  <a:pt x="416814" y="0"/>
                </a:lnTo>
                <a:lnTo>
                  <a:pt x="0" y="309372"/>
                </a:lnTo>
                <a:lnTo>
                  <a:pt x="0" y="618744"/>
                </a:lnTo>
                <a:lnTo>
                  <a:pt x="416814" y="309372"/>
                </a:lnTo>
                <a:lnTo>
                  <a:pt x="833628" y="618744"/>
                </a:lnTo>
                <a:lnTo>
                  <a:pt x="833628" y="309372"/>
                </a:lnTo>
                <a:close/>
              </a:path>
            </a:pathLst>
          </a:custGeom>
          <a:solidFill>
            <a:srgbClr val="004B86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532835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B0C0C-A400-FA4C-A76C-E368F44EC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C1386A-9DD9-0F49-A448-3C0515096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E8C249-A7EE-EA4F-932C-7E448349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4AE15-471C-634F-84C2-5039742CA3F9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325BB-EC01-4348-A742-36CE11D06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45DE2-64F1-A340-8117-42AE0A376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20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684F9-7E93-BF43-A1B0-0971D43C6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21CA-B8BC-1F4C-9DBE-37D9B01E2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57B7B-6F75-9543-A9B3-4957052E0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682585-1192-874A-8372-04AAA106BF04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92FAE-7529-D341-A979-5704CF850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6CB65-62A6-3249-A40D-769DA827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457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39A62A2B-FC60-DFBE-356F-1BFC52FF01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>
              <a:latin typeface="Calibri" panose="020F0502020204030204" pitchFamily="34" charset="0"/>
            </a:endParaRPr>
          </a:p>
        </p:txBody>
      </p:sp>
      <p:sp>
        <p:nvSpPr>
          <p:cNvPr id="9" name="Text Box 1073742684">
            <a:extLst>
              <a:ext uri="{FF2B5EF4-FFF2-40B4-BE49-F238E27FC236}">
                <a16:creationId xmlns:a16="http://schemas.microsoft.com/office/drawing/2014/main" id="{5E7EAD02-0BA3-661E-6FD4-15B43D0027D9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>
              <a:solidFill>
                <a:srgbClr val="595959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0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4022" r:id="rId3"/>
    <p:sldLayoutId id="2147483679" r:id="rId4"/>
    <p:sldLayoutId id="2147483704" r:id="rId5"/>
    <p:sldLayoutId id="2147483706" r:id="rId6"/>
    <p:sldLayoutId id="214748395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3952">
          <p15:clr>
            <a:srgbClr val="F26B43"/>
          </p15:clr>
        </p15:guide>
        <p15:guide id="4" pos="279">
          <p15:clr>
            <a:srgbClr val="F26B43"/>
          </p15:clr>
        </p15:guide>
        <p15:guide id="5" pos="740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48B1E9-293E-CF45-ACF9-156DB969B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7BA7-2A9F-014E-A249-503EA6E93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93029-5A20-3244-A4C4-4E6BF41D8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1B3BB1-AD64-EB49-8FD2-33C5F02B03DB}" type="datetime1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BCB78-89FB-3C47-A497-185DD608F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4F107-89CD-CA43-8260-864EA9F579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D83D1-7FC2-1340-BA53-C604F6D8FD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168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8" r:id="rId1"/>
    <p:sldLayoutId id="2147484009" r:id="rId2"/>
    <p:sldLayoutId id="2147484010" r:id="rId3"/>
    <p:sldLayoutId id="2147484011" r:id="rId4"/>
    <p:sldLayoutId id="2147484012" r:id="rId5"/>
    <p:sldLayoutId id="2147484013" r:id="rId6"/>
    <p:sldLayoutId id="2147484014" r:id="rId7"/>
    <p:sldLayoutId id="2147484015" r:id="rId8"/>
    <p:sldLayoutId id="2147484016" r:id="rId9"/>
    <p:sldLayoutId id="2147484017" r:id="rId10"/>
    <p:sldLayoutId id="2147484018" r:id="rId11"/>
    <p:sldLayoutId id="2147484019" r:id="rId12"/>
    <p:sldLayoutId id="214748405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480FC0-DEE9-9A97-2336-B64E01722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5A672-EF8C-322B-1AA5-A67206D1B9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0E0DD9-18AE-1B17-5CFC-F93C0FC4F5A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963" y="6404626"/>
            <a:ext cx="1166956" cy="3314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7DD3A-AF62-62BF-05B6-395AFB813FC6}"/>
              </a:ext>
            </a:extLst>
          </p:cNvPr>
          <p:cNvSpPr txBox="1"/>
          <p:nvPr userDrawn="1"/>
        </p:nvSpPr>
        <p:spPr>
          <a:xfrm>
            <a:off x="3048000" y="6416070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2024</a:t>
            </a:r>
            <a:endParaRPr lang="en-IN" sz="100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18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2" r:id="rId1"/>
    <p:sldLayoutId id="2147484053" r:id="rId2"/>
    <p:sldLayoutId id="2147484054" r:id="rId3"/>
    <p:sldLayoutId id="2147484055" r:id="rId4"/>
    <p:sldLayoutId id="2147484056" r:id="rId5"/>
    <p:sldLayoutId id="2147484057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A3A1E06-E888-4C31-8B08-F0F95DE65473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992BD5D2-F675-8ABD-AA69-BDDFB75BC468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EEB772-1D39-386E-4EC9-B62077461674}"/>
              </a:ext>
            </a:extLst>
          </p:cNvPr>
          <p:cNvSpPr txBox="1"/>
          <p:nvPr/>
        </p:nvSpPr>
        <p:spPr>
          <a:xfrm>
            <a:off x="384132" y="2317438"/>
            <a:ext cx="9705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ETL Modernization - </a:t>
            </a:r>
            <a:r>
              <a:rPr lang="en-IN" sz="36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LTIM Proposal</a:t>
            </a: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82A977-A5CD-9284-32D1-EBEB996BF875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Jun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A697C72-0A49-E9F7-9883-8736D83E8A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176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348"/>
    </mc:Choice>
    <mc:Fallback xmlns="">
      <p:transition spd="slow" advTm="16348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663E-D060-44C3-221F-6A502197F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94AC73B-ACF5-47CD-DFF0-0E719DD3D6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latin typeface="Calibiri"/>
                <a:ea typeface="STKaiti"/>
                <a:cs typeface="Calibri Light"/>
              </a:rPr>
              <a:t>Current Challenges &amp; Future Aspirations</a:t>
            </a:r>
            <a:endParaRPr lang="en-US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1093649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22217-87D6-9B5A-BE65-B20CB6F6D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45BBAB4-BE19-9445-4D9C-63DCC63477A2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D75420C2-D77B-91FC-A06B-A7D4BC9C089F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37B56A-2F4D-3D46-330B-CBDF939E7F58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To be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3101A2-1109-5B34-ACA8-149B64E2DE30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489B397-72A9-D4A8-B333-D0B3E6D880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8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DE5B0-66B0-1691-01C0-A34744E0A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5C7B58C-EBA9-2849-E726-165756F5B400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702EFA2E-0211-B664-F105-9D594D7842E7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FCDD9E-9F85-899C-2D44-897C009E7528}"/>
              </a:ext>
            </a:extLst>
          </p:cNvPr>
          <p:cNvSpPr txBox="1"/>
          <p:nvPr/>
        </p:nvSpPr>
        <p:spPr>
          <a:xfrm>
            <a:off x="384132" y="2317438"/>
            <a:ext cx="864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Conversion Options aligned to guiding principles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FD00B5-A50A-A7A6-674D-40E22387E353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A94C1F1-4242-97D5-F22C-36E912DB39B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630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41EA1-50F0-B411-15EA-22B1D65DC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6C14032-9165-A207-21FC-63A82E8FED68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366C9D2C-864F-1A5D-DC58-436395C6DFCA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B0FE02-BD3E-337D-A7E8-A457E6CA2646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Conversion Approach – Deep Dive</a:t>
            </a: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9D16DA-BDF8-FEF6-D248-5621928F71C6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56209C-D710-B860-5E45-EE311316ACA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311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568A4-DDC1-EB6C-7FD5-311DF9FB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0045BC2-9CFB-6A39-B058-8E88C09E9EB1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358C596C-9AA8-C012-2F25-58FA94B3B61B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91DD91-EA44-A69C-33AE-8F3FE84FFE1B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36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Execution Approach</a:t>
            </a: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A95D0-3D0B-A420-06DD-4AC9E510A2D4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1FB503C-4196-099E-90F2-A83534359F5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32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B451A-4BA9-E2A8-D5D0-6B3FECEDD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3335E6-1074-3CD9-A454-14287FC4596F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D8C34E05-CFC7-25BE-C916-F7D5EF6265F4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3704D-21DA-9A05-967B-E05EB9D8A9CF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Teams &amp; Governance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B94EDE-9ADC-35BC-E826-5C9B7DC068A9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87BA2C1-E3DD-0A83-F80F-114CE49EC5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175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0A046-C540-4C59-1D6F-01896BC9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519A15B-46DB-5BE4-3B99-25B95F3A6699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DE9CF738-6161-0091-BC2D-81198009EE0E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37D033-225B-8133-0AB5-15A0CAD2BCD9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Timelines &amp; Commercials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844012-7605-5931-3AC6-529A20461591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C7A6310-F7C0-8C62-BF0E-A493843615B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119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1CE42-9EE3-73D4-1471-FAAAC2F72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07B595B-ADFA-ECF3-F8AD-725727133A6B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552015CD-B800-7CB2-33E7-D8FCCC545AAF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9E1D8-EE91-7E2F-D299-179967CB1B28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Our Readiness for Day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76211A-62F2-A4B4-1188-6620648BAAFC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88127C-97F5-48F9-2A7C-54609284EA0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2611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ED25C-3625-0AF0-8C4E-3BF58289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6A49460-B340-6915-38CB-A3813E9CD0D1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669B6CEB-55B4-6379-B0D2-102C6E06124C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EB3BFD-3CAD-8E75-17FC-2B8E99505269}"/>
              </a:ext>
            </a:extLst>
          </p:cNvPr>
          <p:cNvSpPr txBox="1"/>
          <p:nvPr/>
        </p:nvSpPr>
        <p:spPr>
          <a:xfrm>
            <a:off x="384133" y="2317438"/>
            <a:ext cx="72543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In Summary…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C800C-E7FF-ED39-D40A-AB638D00C3C2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983C618-9F5A-76A0-8B24-341BA67223E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4B26970-DB86-1E14-CA4F-325468F7B639}"/>
              </a:ext>
            </a:extLst>
          </p:cNvPr>
          <p:cNvSpPr txBox="1"/>
          <p:nvPr/>
        </p:nvSpPr>
        <p:spPr>
          <a:xfrm>
            <a:off x="384133" y="3007213"/>
            <a:ext cx="72543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Overall Journey Ahead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Roles and Timelines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400" b="1">
                <a:solidFill>
                  <a:prstClr val="white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Why US?</a:t>
            </a:r>
          </a:p>
        </p:txBody>
      </p:sp>
    </p:spTree>
    <p:extLst>
      <p:ext uri="{BB962C8B-B14F-4D97-AF65-F5344CB8AC3E}">
        <p14:creationId xmlns:p14="http://schemas.microsoft.com/office/powerpoint/2010/main" val="41748341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D5D97-0C91-94EB-E820-74E004007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5FB3EB3F-5882-F9C6-99DE-8FF5EE7E1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latin typeface="Calibiri"/>
                <a:ea typeface="STKaiti"/>
                <a:cs typeface="Calibri Light"/>
              </a:rPr>
              <a:t>The Journey Ahead…</a:t>
            </a:r>
            <a:endParaRPr lang="en-US">
              <a:latin typeface="Calibiri"/>
            </a:endParaRP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4887818C-0A51-E7C9-3E8C-D1D6F36648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7004020"/>
              </p:ext>
            </p:extLst>
          </p:nvPr>
        </p:nvGraphicFramePr>
        <p:xfrm>
          <a:off x="1750552" y="769382"/>
          <a:ext cx="8128000" cy="384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2" name="Diagram 21">
            <a:extLst>
              <a:ext uri="{FF2B5EF4-FFF2-40B4-BE49-F238E27FC236}">
                <a16:creationId xmlns:a16="http://schemas.microsoft.com/office/drawing/2014/main" id="{E5CB7404-23CF-BAC6-E72E-D9B5F06D1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9525589"/>
              </p:ext>
            </p:extLst>
          </p:nvPr>
        </p:nvGraphicFramePr>
        <p:xfrm>
          <a:off x="1750552" y="1185603"/>
          <a:ext cx="8128000" cy="31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3" name="Arrow: Pentagon 2">
            <a:extLst>
              <a:ext uri="{FF2B5EF4-FFF2-40B4-BE49-F238E27FC236}">
                <a16:creationId xmlns:a16="http://schemas.microsoft.com/office/drawing/2014/main" id="{08EC9B39-1F2E-F064-4373-FD498CB14959}"/>
              </a:ext>
            </a:extLst>
          </p:cNvPr>
          <p:cNvSpPr/>
          <p:nvPr/>
        </p:nvSpPr>
        <p:spPr>
          <a:xfrm>
            <a:off x="531574" y="1016699"/>
            <a:ext cx="1218978" cy="651641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/>
              <a:t>Month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AC17DD-23BC-FC96-F973-046DDC67CBD9}"/>
              </a:ext>
            </a:extLst>
          </p:cNvPr>
          <p:cNvSpPr/>
          <p:nvPr/>
        </p:nvSpPr>
        <p:spPr>
          <a:xfrm>
            <a:off x="239164" y="1722779"/>
            <a:ext cx="1486893" cy="908731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/>
              <a:t>MDM SaaS Modernization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698EF9-760E-7E4D-2CC0-B2643114A08C}"/>
              </a:ext>
            </a:extLst>
          </p:cNvPr>
          <p:cNvCxnSpPr>
            <a:cxnSpLocks/>
          </p:cNvCxnSpPr>
          <p:nvPr/>
        </p:nvCxnSpPr>
        <p:spPr>
          <a:xfrm>
            <a:off x="359595" y="2753975"/>
            <a:ext cx="1121632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E74D982-331F-0D10-2F3A-E416705251C1}"/>
              </a:ext>
            </a:extLst>
          </p:cNvPr>
          <p:cNvSpPr/>
          <p:nvPr/>
        </p:nvSpPr>
        <p:spPr>
          <a:xfrm>
            <a:off x="239164" y="2870066"/>
            <a:ext cx="1486893" cy="9087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/>
              <a:t>ETL Modernization POC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82121E5-106D-1681-D3D7-498D1E2B4BD9}"/>
              </a:ext>
            </a:extLst>
          </p:cNvPr>
          <p:cNvCxnSpPr>
            <a:cxnSpLocks/>
          </p:cNvCxnSpPr>
          <p:nvPr/>
        </p:nvCxnSpPr>
        <p:spPr>
          <a:xfrm>
            <a:off x="359595" y="3924741"/>
            <a:ext cx="1121632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C1BD0CC-C2B2-B37D-FB91-AB137D11B62F}"/>
              </a:ext>
            </a:extLst>
          </p:cNvPr>
          <p:cNvSpPr/>
          <p:nvPr/>
        </p:nvSpPr>
        <p:spPr>
          <a:xfrm>
            <a:off x="239164" y="4024452"/>
            <a:ext cx="1486893" cy="9087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/>
              <a:t>ETL Assessment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FD3B63F-EB5B-EFDA-939C-E5B8E40B9631}"/>
              </a:ext>
            </a:extLst>
          </p:cNvPr>
          <p:cNvCxnSpPr>
            <a:cxnSpLocks/>
          </p:cNvCxnSpPr>
          <p:nvPr/>
        </p:nvCxnSpPr>
        <p:spPr>
          <a:xfrm>
            <a:off x="359595" y="5079127"/>
            <a:ext cx="1121632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742CE2B9-15DB-03CB-9469-A1DA299D6C56}"/>
              </a:ext>
            </a:extLst>
          </p:cNvPr>
          <p:cNvSpPr/>
          <p:nvPr/>
        </p:nvSpPr>
        <p:spPr>
          <a:xfrm>
            <a:off x="239164" y="5178838"/>
            <a:ext cx="1486893" cy="9087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/>
              <a:t>ETL Modernization Implementation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1D20C71-AAAD-D3F8-006B-F73B9D82A9A5}"/>
              </a:ext>
            </a:extLst>
          </p:cNvPr>
          <p:cNvSpPr txBox="1"/>
          <p:nvPr/>
        </p:nvSpPr>
        <p:spPr>
          <a:xfrm>
            <a:off x="2204380" y="1650861"/>
            <a:ext cx="1884162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Due Diligence &amp; Planning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CF0089-3F08-EC74-8C4D-A40490EA37DC}"/>
              </a:ext>
            </a:extLst>
          </p:cNvPr>
          <p:cNvSpPr txBox="1"/>
          <p:nvPr/>
        </p:nvSpPr>
        <p:spPr>
          <a:xfrm>
            <a:off x="2714946" y="3001267"/>
            <a:ext cx="2017158" cy="27699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Perform POC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855CA1-F3E4-8B6E-BE87-28473D0EAFD7}"/>
              </a:ext>
            </a:extLst>
          </p:cNvPr>
          <p:cNvSpPr txBox="1"/>
          <p:nvPr/>
        </p:nvSpPr>
        <p:spPr>
          <a:xfrm>
            <a:off x="3064553" y="4023421"/>
            <a:ext cx="1099048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Perform Assessment - Pilot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0F65177-E1D1-18FB-0766-62D785EAAF02}"/>
              </a:ext>
            </a:extLst>
          </p:cNvPr>
          <p:cNvSpPr txBox="1"/>
          <p:nvPr/>
        </p:nvSpPr>
        <p:spPr>
          <a:xfrm>
            <a:off x="3677290" y="3347622"/>
            <a:ext cx="1575371" cy="461665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Provide Recommendations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340C06-104C-71D4-FEBE-61C32FF193C0}"/>
              </a:ext>
            </a:extLst>
          </p:cNvPr>
          <p:cNvSpPr txBox="1"/>
          <p:nvPr/>
        </p:nvSpPr>
        <p:spPr>
          <a:xfrm>
            <a:off x="4194423" y="4066544"/>
            <a:ext cx="2342507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Perform Assessment - CDM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C7A527-2D15-E4FD-5E00-4B002BFC79F8}"/>
              </a:ext>
            </a:extLst>
          </p:cNvPr>
          <p:cNvSpPr txBox="1"/>
          <p:nvPr/>
        </p:nvSpPr>
        <p:spPr>
          <a:xfrm>
            <a:off x="4194423" y="4385558"/>
            <a:ext cx="2342507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Perform Assessment - SFDC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E299A3-F265-CD13-AD14-744B8C3D0D2C}"/>
              </a:ext>
            </a:extLst>
          </p:cNvPr>
          <p:cNvSpPr txBox="1"/>
          <p:nvPr/>
        </p:nvSpPr>
        <p:spPr>
          <a:xfrm>
            <a:off x="4588266" y="2370379"/>
            <a:ext cx="1884162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MDM Data Model Design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0B6D0F6-AA93-8755-3549-2B33DC8FAB2C}"/>
              </a:ext>
            </a:extLst>
          </p:cNvPr>
          <p:cNvSpPr txBox="1"/>
          <p:nvPr/>
        </p:nvSpPr>
        <p:spPr>
          <a:xfrm>
            <a:off x="3488791" y="2015580"/>
            <a:ext cx="2380320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Solution Design</a:t>
            </a:r>
          </a:p>
        </p:txBody>
      </p:sp>
      <p:sp>
        <p:nvSpPr>
          <p:cNvPr id="41" name="Star: 7 Points 40">
            <a:extLst>
              <a:ext uri="{FF2B5EF4-FFF2-40B4-BE49-F238E27FC236}">
                <a16:creationId xmlns:a16="http://schemas.microsoft.com/office/drawing/2014/main" id="{423AA016-53A2-E17C-4926-B2D2C99F2C66}"/>
              </a:ext>
            </a:extLst>
          </p:cNvPr>
          <p:cNvSpPr/>
          <p:nvPr/>
        </p:nvSpPr>
        <p:spPr>
          <a:xfrm>
            <a:off x="6536931" y="2185126"/>
            <a:ext cx="472611" cy="461664"/>
          </a:xfrm>
          <a:prstGeom prst="star7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572184B8-9BCB-4887-3810-70F7D0C34EE1}"/>
              </a:ext>
            </a:extLst>
          </p:cNvPr>
          <p:cNvSpPr/>
          <p:nvPr/>
        </p:nvSpPr>
        <p:spPr>
          <a:xfrm>
            <a:off x="6773236" y="1845651"/>
            <a:ext cx="2095929" cy="300262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MDM Data Model available</a:t>
            </a:r>
          </a:p>
        </p:txBody>
      </p:sp>
      <p:sp>
        <p:nvSpPr>
          <p:cNvPr id="46" name="Star: 7 Points 45">
            <a:extLst>
              <a:ext uri="{FF2B5EF4-FFF2-40B4-BE49-F238E27FC236}">
                <a16:creationId xmlns:a16="http://schemas.microsoft.com/office/drawing/2014/main" id="{B3657393-CAD2-3661-57A7-9E7B8DF255C7}"/>
              </a:ext>
            </a:extLst>
          </p:cNvPr>
          <p:cNvSpPr/>
          <p:nvPr/>
        </p:nvSpPr>
        <p:spPr>
          <a:xfrm>
            <a:off x="5252661" y="3317131"/>
            <a:ext cx="472611" cy="461664"/>
          </a:xfrm>
          <a:prstGeom prst="star7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Arrow: Pentagon 46">
            <a:extLst>
              <a:ext uri="{FF2B5EF4-FFF2-40B4-BE49-F238E27FC236}">
                <a16:creationId xmlns:a16="http://schemas.microsoft.com/office/drawing/2014/main" id="{233B6BB7-0288-FBAD-AED9-FE033725C10D}"/>
              </a:ext>
            </a:extLst>
          </p:cNvPr>
          <p:cNvSpPr/>
          <p:nvPr/>
        </p:nvSpPr>
        <p:spPr>
          <a:xfrm>
            <a:off x="5814552" y="3081717"/>
            <a:ext cx="4161162" cy="565355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ETL POC Outcome available</a:t>
            </a:r>
          </a:p>
          <a:p>
            <a:endParaRPr lang="en-IN" sz="1200" b="1"/>
          </a:p>
          <a:p>
            <a:r>
              <a:rPr lang="en-IN" sz="1200" b="1"/>
              <a:t>Success : Automated Conversion in Data Switch possible</a:t>
            </a:r>
          </a:p>
          <a:p>
            <a:r>
              <a:rPr lang="en-IN" sz="1200" b="1"/>
              <a:t>Failure : Only Manual Conversion possible. No scope for DS</a:t>
            </a:r>
          </a:p>
        </p:txBody>
      </p:sp>
      <p:sp>
        <p:nvSpPr>
          <p:cNvPr id="48" name="Star: 7 Points 47">
            <a:extLst>
              <a:ext uri="{FF2B5EF4-FFF2-40B4-BE49-F238E27FC236}">
                <a16:creationId xmlns:a16="http://schemas.microsoft.com/office/drawing/2014/main" id="{039C6B06-1CD6-38FA-72E2-C1C0AFD206DA}"/>
              </a:ext>
            </a:extLst>
          </p:cNvPr>
          <p:cNvSpPr/>
          <p:nvPr/>
        </p:nvSpPr>
        <p:spPr>
          <a:xfrm>
            <a:off x="6536931" y="4145753"/>
            <a:ext cx="472611" cy="461664"/>
          </a:xfrm>
          <a:prstGeom prst="star7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Arrow: Pentagon 48">
            <a:extLst>
              <a:ext uri="{FF2B5EF4-FFF2-40B4-BE49-F238E27FC236}">
                <a16:creationId xmlns:a16="http://schemas.microsoft.com/office/drawing/2014/main" id="{3E33A187-6EB1-B4D1-0A37-FEF94B630D96}"/>
              </a:ext>
            </a:extLst>
          </p:cNvPr>
          <p:cNvSpPr/>
          <p:nvPr/>
        </p:nvSpPr>
        <p:spPr>
          <a:xfrm>
            <a:off x="7019687" y="4132478"/>
            <a:ext cx="3455306" cy="746009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ETL Assessment Outcome available along with Canonical Source Model</a:t>
            </a:r>
          </a:p>
          <a:p>
            <a:endParaRPr lang="en-IN" sz="1200" b="1"/>
          </a:p>
          <a:p>
            <a:r>
              <a:rPr lang="en-IN" sz="1200" b="1"/>
              <a:t>Usable Inventory Identified and categorized</a:t>
            </a:r>
          </a:p>
          <a:p>
            <a:r>
              <a:rPr lang="en-IN" sz="1200" b="1"/>
              <a:t>Category 1 : Automated conversion candidates</a:t>
            </a:r>
          </a:p>
          <a:p>
            <a:r>
              <a:rPr lang="en-IN" sz="1200" b="1"/>
              <a:t>Category 2 : Re-engineering recommended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18C661D-5D2C-2808-DCDA-D29CB102D893}"/>
              </a:ext>
            </a:extLst>
          </p:cNvPr>
          <p:cNvSpPr txBox="1"/>
          <p:nvPr/>
        </p:nvSpPr>
        <p:spPr>
          <a:xfrm>
            <a:off x="6580474" y="5225074"/>
            <a:ext cx="507812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sz="1200"/>
              <a:t>Modernization Implementation</a:t>
            </a:r>
          </a:p>
        </p:txBody>
      </p:sp>
      <p:sp>
        <p:nvSpPr>
          <p:cNvPr id="51" name="Arrow: Pentagon 50">
            <a:extLst>
              <a:ext uri="{FF2B5EF4-FFF2-40B4-BE49-F238E27FC236}">
                <a16:creationId xmlns:a16="http://schemas.microsoft.com/office/drawing/2014/main" id="{357676F9-610E-5051-D3FA-07D0171E14FE}"/>
              </a:ext>
            </a:extLst>
          </p:cNvPr>
          <p:cNvSpPr/>
          <p:nvPr/>
        </p:nvSpPr>
        <p:spPr>
          <a:xfrm>
            <a:off x="6444346" y="5700434"/>
            <a:ext cx="5736772" cy="746009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Modernization only for Usable Inventory Identified </a:t>
            </a:r>
          </a:p>
          <a:p>
            <a:r>
              <a:rPr lang="en-IN" sz="1200" b="1"/>
              <a:t>Canonical source model  to New MDM Data Model Mapping with Transformation Rules</a:t>
            </a:r>
          </a:p>
          <a:p>
            <a:r>
              <a:rPr lang="en-IN" sz="1200" b="1"/>
              <a:t>Category 1 : If POC is successful, automated conversion, else manual re-engineering</a:t>
            </a:r>
          </a:p>
          <a:p>
            <a:r>
              <a:rPr lang="en-IN" sz="1200" b="1"/>
              <a:t>Category 2 : Manual Re-engineering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90C1AD3-AA3E-3931-67F8-0A44D25D9E3C}"/>
              </a:ext>
            </a:extLst>
          </p:cNvPr>
          <p:cNvSpPr txBox="1"/>
          <p:nvPr/>
        </p:nvSpPr>
        <p:spPr>
          <a:xfrm>
            <a:off x="4194423" y="4647703"/>
            <a:ext cx="2342507" cy="27699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200"/>
              <a:t>Produce Source Canonical Model</a:t>
            </a:r>
          </a:p>
        </p:txBody>
      </p:sp>
      <p:sp>
        <p:nvSpPr>
          <p:cNvPr id="54" name="Arrow: Pentagon 53">
            <a:extLst>
              <a:ext uri="{FF2B5EF4-FFF2-40B4-BE49-F238E27FC236}">
                <a16:creationId xmlns:a16="http://schemas.microsoft.com/office/drawing/2014/main" id="{903FCA92-EAB0-0CE7-3691-D53BB67554CA}"/>
              </a:ext>
            </a:extLst>
          </p:cNvPr>
          <p:cNvSpPr/>
          <p:nvPr/>
        </p:nvSpPr>
        <p:spPr>
          <a:xfrm>
            <a:off x="9878552" y="830039"/>
            <a:ext cx="1218978" cy="651641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/>
              <a:t>and ongoing…</a:t>
            </a:r>
          </a:p>
        </p:txBody>
      </p:sp>
    </p:spTree>
    <p:extLst>
      <p:ext uri="{BB962C8B-B14F-4D97-AF65-F5344CB8AC3E}">
        <p14:creationId xmlns:p14="http://schemas.microsoft.com/office/powerpoint/2010/main" val="2533000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3B789-7343-A955-D064-FCF6D6D98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9E49BFE3-1A9F-6CAD-D99E-CAD886D102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latin typeface="Calibiri"/>
              </a:rPr>
              <a:t>Agenda</a:t>
            </a:r>
            <a:endParaRPr lang="en-US" sz="1800" b="0">
              <a:latin typeface="Calibi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72C074D-33D2-C32B-8AD6-A7CEE4FF8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158" y="715854"/>
            <a:ext cx="8526306" cy="5686885"/>
          </a:xfrm>
          <a:prstGeom prst="rect">
            <a:avLst/>
          </a:prstGeom>
        </p:spPr>
      </p:pic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7B2C4057-CB86-70A6-68A0-28161D6F4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559024"/>
              </p:ext>
            </p:extLst>
          </p:nvPr>
        </p:nvGraphicFramePr>
        <p:xfrm>
          <a:off x="1221001" y="1583592"/>
          <a:ext cx="6090992" cy="3697101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532692">
                  <a:extLst>
                    <a:ext uri="{9D8B030D-6E8A-4147-A177-3AD203B41FA5}">
                      <a16:colId xmlns:a16="http://schemas.microsoft.com/office/drawing/2014/main" val="3932331060"/>
                    </a:ext>
                  </a:extLst>
                </a:gridCol>
                <a:gridCol w="5558300">
                  <a:extLst>
                    <a:ext uri="{9D8B030D-6E8A-4147-A177-3AD203B41FA5}">
                      <a16:colId xmlns:a16="http://schemas.microsoft.com/office/drawing/2014/main" val="2221626189"/>
                    </a:ext>
                  </a:extLst>
                </a:gridCol>
              </a:tblGrid>
              <a:tr h="43607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kumimoji="0" lang="en-US" sz="1500" b="1" i="0" u="none" strike="noStrike" kern="0" cap="none" spc="0" normalizeH="0" baseline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libiri"/>
                          <a:ea typeface="+mj-ea"/>
                          <a:cs typeface="Calibri" panose="020F0502020204030204" pitchFamily="34" charset="0"/>
                        </a:rPr>
                        <a:t>01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 defTabSz="1097280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700" b="1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Setting the Stage…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4385650"/>
                  </a:ext>
                </a:extLst>
              </a:tr>
              <a:tr h="43607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kern="1200">
                          <a:solidFill>
                            <a:srgbClr val="0065B0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02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Informatica MDM SaaS Modernization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Considerations beyond upgrading the Tool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Additional Roles critical to success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Where we can partner and add value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085761"/>
                  </a:ext>
                </a:extLst>
              </a:tr>
              <a:tr h="43607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kern="1200">
                          <a:solidFill>
                            <a:srgbClr val="0065B0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03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Informatica PC Modernization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Scoping the POC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POC Execution Scope</a:t>
                      </a:r>
                    </a:p>
                    <a:p>
                      <a:pPr marL="285750" marR="0" lvl="0" indent="-28575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700" b="0" kern="120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Roles &amp; Timelines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6836564"/>
                  </a:ext>
                </a:extLst>
              </a:tr>
              <a:tr h="43607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kern="1200">
                          <a:solidFill>
                            <a:srgbClr val="0065B0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04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noProof="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Summary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6344703"/>
                  </a:ext>
                </a:extLst>
              </a:tr>
              <a:tr h="436077">
                <a:tc>
                  <a:txBody>
                    <a:bodyPr/>
                    <a:lstStyle/>
                    <a:p>
                      <a:pPr marL="0" marR="0" lv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500" b="1" kern="1200">
                          <a:solidFill>
                            <a:srgbClr val="0065B0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05</a:t>
                      </a:r>
                    </a:p>
                  </a:txBody>
                  <a:tcPr marL="45720" marR="4572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46" rtl="0" eaLnBrk="1" fontAlgn="t" latinLnBrk="0" hangingPunct="1">
                        <a:lnSpc>
                          <a:spcPts val="17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700" b="1" kern="1200" noProof="0">
                          <a:solidFill>
                            <a:srgbClr val="1D1D1D"/>
                          </a:solidFill>
                          <a:effectLst/>
                          <a:latin typeface="Calibiri"/>
                          <a:ea typeface="+mn-ea"/>
                          <a:cs typeface="+mn-cs"/>
                        </a:rPr>
                        <a:t>Next Steps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8736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9765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702AF-ADA6-D465-236D-29CBA2498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D3E95ABF-AEA7-9A7E-1689-3C97AA014DE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latin typeface="Calibiri"/>
              </a:rPr>
              <a:t>Roles and Timelines</a:t>
            </a:r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83C7A03-F58B-1D1B-8ACC-717BE6555E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5249058"/>
              </p:ext>
            </p:extLst>
          </p:nvPr>
        </p:nvGraphicFramePr>
        <p:xfrm>
          <a:off x="3823363" y="563902"/>
          <a:ext cx="8128000" cy="3846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F1C147-825D-EBB2-A428-B81DE86CB46D}"/>
              </a:ext>
            </a:extLst>
          </p:cNvPr>
          <p:cNvSpPr/>
          <p:nvPr/>
        </p:nvSpPr>
        <p:spPr>
          <a:xfrm>
            <a:off x="239165" y="1489161"/>
            <a:ext cx="1384152" cy="2118392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/>
              <a:t>MDM SaaS Modernization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74CF18B7-2B5B-F0F9-2682-8370BB3A1BF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7667955"/>
              </p:ext>
            </p:extLst>
          </p:nvPr>
        </p:nvGraphicFramePr>
        <p:xfrm>
          <a:off x="3823363" y="980123"/>
          <a:ext cx="8128000" cy="3138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3" name="Arrow: Pentagon 12">
            <a:extLst>
              <a:ext uri="{FF2B5EF4-FFF2-40B4-BE49-F238E27FC236}">
                <a16:creationId xmlns:a16="http://schemas.microsoft.com/office/drawing/2014/main" id="{DA8546EA-D998-6F3B-E1F3-D902EBA35387}"/>
              </a:ext>
            </a:extLst>
          </p:cNvPr>
          <p:cNvSpPr/>
          <p:nvPr/>
        </p:nvSpPr>
        <p:spPr>
          <a:xfrm>
            <a:off x="2604385" y="811219"/>
            <a:ext cx="1218978" cy="651641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200" b="1"/>
              <a:t>Months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8BDA9D-FC3E-BF81-DC46-8043F5AABC8C}"/>
              </a:ext>
            </a:extLst>
          </p:cNvPr>
          <p:cNvCxnSpPr>
            <a:cxnSpLocks/>
          </p:cNvCxnSpPr>
          <p:nvPr/>
        </p:nvCxnSpPr>
        <p:spPr>
          <a:xfrm>
            <a:off x="359595" y="3730017"/>
            <a:ext cx="1121632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B6B16CD-342F-1A37-9EDD-8F1282374B52}"/>
              </a:ext>
            </a:extLst>
          </p:cNvPr>
          <p:cNvGrpSpPr/>
          <p:nvPr/>
        </p:nvGrpSpPr>
        <p:grpSpPr>
          <a:xfrm>
            <a:off x="1744895" y="1490841"/>
            <a:ext cx="2019910" cy="260533"/>
            <a:chOff x="2760" y="126690"/>
            <a:chExt cx="1045303" cy="744778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6251C18F-33DA-D2A2-05B4-4C38712D409F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30" name="Rectangle: Rounded Corners 4">
              <a:extLst>
                <a:ext uri="{FF2B5EF4-FFF2-40B4-BE49-F238E27FC236}">
                  <a16:creationId xmlns:a16="http://schemas.microsoft.com/office/drawing/2014/main" id="{36D149D9-017C-56EE-8C01-84BE6F5461A4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>
                  <a:solidFill>
                    <a:schemeClr val="tx1"/>
                  </a:solidFill>
                  <a:latin typeface="Calibiri"/>
                </a:rPr>
                <a:t>Technical I</a:t>
              </a: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ntegration Manager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C139E5F-2993-3041-E7E8-3F8019EB46C6}"/>
              </a:ext>
            </a:extLst>
          </p:cNvPr>
          <p:cNvGrpSpPr/>
          <p:nvPr/>
        </p:nvGrpSpPr>
        <p:grpSpPr>
          <a:xfrm>
            <a:off x="1744895" y="1806658"/>
            <a:ext cx="2019910" cy="260531"/>
            <a:chOff x="2760" y="126690"/>
            <a:chExt cx="1045303" cy="744778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152ED8D7-9A38-257C-380C-37C12FF4BE18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bg1"/>
                </a:solidFill>
                <a:latin typeface="Calibiri"/>
              </a:endParaRPr>
            </a:p>
          </p:txBody>
        </p:sp>
        <p:sp>
          <p:nvSpPr>
            <p:cNvPr id="34" name="Rectangle: Rounded Corners 4">
              <a:extLst>
                <a:ext uri="{FF2B5EF4-FFF2-40B4-BE49-F238E27FC236}">
                  <a16:creationId xmlns:a16="http://schemas.microsoft.com/office/drawing/2014/main" id="{34F28864-C1FA-04F8-AFB4-5E3226D69EC3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bg1"/>
                  </a:solidFill>
                  <a:latin typeface="Calibiri"/>
                </a:rPr>
                <a:t>Technical Product Owner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3ED97B-BBAE-424F-9D11-0245246F2074}"/>
              </a:ext>
            </a:extLst>
          </p:cNvPr>
          <p:cNvGrpSpPr/>
          <p:nvPr/>
        </p:nvGrpSpPr>
        <p:grpSpPr>
          <a:xfrm>
            <a:off x="1744895" y="2111163"/>
            <a:ext cx="2019910" cy="260530"/>
            <a:chOff x="2760" y="126690"/>
            <a:chExt cx="1045303" cy="744778"/>
          </a:xfrm>
        </p:grpSpPr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A2C2211-610F-0FC0-990F-918327405F88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43" name="Rectangle: Rounded Corners 4">
              <a:extLst>
                <a:ext uri="{FF2B5EF4-FFF2-40B4-BE49-F238E27FC236}">
                  <a16:creationId xmlns:a16="http://schemas.microsoft.com/office/drawing/2014/main" id="{3109526D-3F6F-A35E-5B5E-1C5C43CE36A3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Integration Lead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B266059-568B-093D-4A53-962EFC634F01}"/>
              </a:ext>
            </a:extLst>
          </p:cNvPr>
          <p:cNvGrpSpPr/>
          <p:nvPr/>
        </p:nvGrpSpPr>
        <p:grpSpPr>
          <a:xfrm>
            <a:off x="1744895" y="2410597"/>
            <a:ext cx="2019910" cy="260529"/>
            <a:chOff x="2760" y="126690"/>
            <a:chExt cx="1045303" cy="744778"/>
          </a:xfrm>
        </p:grpSpPr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2949C54-E777-FACD-BA7D-C7034FBE491E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46" name="Rectangle: Rounded Corners 4">
              <a:extLst>
                <a:ext uri="{FF2B5EF4-FFF2-40B4-BE49-F238E27FC236}">
                  <a16:creationId xmlns:a16="http://schemas.microsoft.com/office/drawing/2014/main" id="{BF589442-AA9B-4EA8-D7F2-B92C76E8860D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Data Engineers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307A008-467C-46D0-7B63-1C4F279F2B27}"/>
              </a:ext>
            </a:extLst>
          </p:cNvPr>
          <p:cNvGrpSpPr/>
          <p:nvPr/>
        </p:nvGrpSpPr>
        <p:grpSpPr>
          <a:xfrm>
            <a:off x="1744895" y="2726701"/>
            <a:ext cx="2019910" cy="260533"/>
            <a:chOff x="2760" y="126690"/>
            <a:chExt cx="1045303" cy="744778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5994DED9-50AD-404D-CD11-509949399E90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49" name="Rectangle: Rounded Corners 4">
              <a:extLst>
                <a:ext uri="{FF2B5EF4-FFF2-40B4-BE49-F238E27FC236}">
                  <a16:creationId xmlns:a16="http://schemas.microsoft.com/office/drawing/2014/main" id="{7154A26D-4E4F-59FB-0E03-411CD3FEB156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>
                  <a:solidFill>
                    <a:schemeClr val="tx1"/>
                  </a:solidFill>
                  <a:latin typeface="Calibiri"/>
                </a:rPr>
                <a:t>API Engineers</a:t>
              </a:r>
              <a:endParaRPr lang="en-IN" sz="1050" kern="1200">
                <a:solidFill>
                  <a:schemeClr val="tx1"/>
                </a:solidFill>
                <a:latin typeface="Calibiri"/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44CD44D-298A-6411-3956-6CB514496223}"/>
              </a:ext>
            </a:extLst>
          </p:cNvPr>
          <p:cNvGrpSpPr/>
          <p:nvPr/>
        </p:nvGrpSpPr>
        <p:grpSpPr>
          <a:xfrm>
            <a:off x="1744895" y="3042518"/>
            <a:ext cx="2019910" cy="260531"/>
            <a:chOff x="2760" y="126690"/>
            <a:chExt cx="1045303" cy="744778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52DA0122-4879-0BE0-6344-6C35BB61A68B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52" name="Rectangle: Rounded Corners 4">
              <a:extLst>
                <a:ext uri="{FF2B5EF4-FFF2-40B4-BE49-F238E27FC236}">
                  <a16:creationId xmlns:a16="http://schemas.microsoft.com/office/drawing/2014/main" id="{A7D5CA6F-D283-9CEA-4A9B-D0B02C8504F4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QA Lead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30F5B3B-14A9-CD00-6FBF-766EE237FBAE}"/>
              </a:ext>
            </a:extLst>
          </p:cNvPr>
          <p:cNvGrpSpPr/>
          <p:nvPr/>
        </p:nvGrpSpPr>
        <p:grpSpPr>
          <a:xfrm>
            <a:off x="1744895" y="3347023"/>
            <a:ext cx="2019910" cy="260530"/>
            <a:chOff x="2760" y="126690"/>
            <a:chExt cx="1045303" cy="744778"/>
          </a:xfrm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385D8C1A-EC03-CB42-F411-66B21D985F10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55" name="Rectangle: Rounded Corners 4">
              <a:extLst>
                <a:ext uri="{FF2B5EF4-FFF2-40B4-BE49-F238E27FC236}">
                  <a16:creationId xmlns:a16="http://schemas.microsoft.com/office/drawing/2014/main" id="{B91EF5D8-EE01-26BF-3BAF-2400664CEBF3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QA Engineers</a:t>
              </a:r>
            </a:p>
          </p:txBody>
        </p:sp>
      </p:grp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34179AC-9366-2338-AEB2-F8BF9BF7BC54}"/>
              </a:ext>
            </a:extLst>
          </p:cNvPr>
          <p:cNvSpPr/>
          <p:nvPr/>
        </p:nvSpPr>
        <p:spPr>
          <a:xfrm>
            <a:off x="239165" y="3829727"/>
            <a:ext cx="1384152" cy="1181965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/>
              <a:t>ETL Modernization POC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BE66B9B4-C93D-ECCC-4D76-76AA3155993C}"/>
              </a:ext>
            </a:extLst>
          </p:cNvPr>
          <p:cNvGrpSpPr/>
          <p:nvPr/>
        </p:nvGrpSpPr>
        <p:grpSpPr>
          <a:xfrm>
            <a:off x="1744895" y="3831407"/>
            <a:ext cx="2019910" cy="260533"/>
            <a:chOff x="2760" y="126690"/>
            <a:chExt cx="1045303" cy="744778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2AB530D7-3334-F2E7-B9A9-6C88573DE1C8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62" name="Rectangle: Rounded Corners 4">
              <a:extLst>
                <a:ext uri="{FF2B5EF4-FFF2-40B4-BE49-F238E27FC236}">
                  <a16:creationId xmlns:a16="http://schemas.microsoft.com/office/drawing/2014/main" id="{3F976553-E66F-FC30-C40D-E34F6D88C0FD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>
                  <a:solidFill>
                    <a:schemeClr val="tx1"/>
                  </a:solidFill>
                  <a:latin typeface="Calibiri"/>
                </a:rPr>
                <a:t>Data Switch Expert </a:t>
              </a:r>
              <a:endParaRPr lang="en-IN" sz="1050" kern="1200">
                <a:solidFill>
                  <a:schemeClr val="tx1"/>
                </a:solidFill>
                <a:latin typeface="Calibiri"/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AF2CD17-DF3D-9C90-F145-A99E16510AA1}"/>
              </a:ext>
            </a:extLst>
          </p:cNvPr>
          <p:cNvGrpSpPr/>
          <p:nvPr/>
        </p:nvGrpSpPr>
        <p:grpSpPr>
          <a:xfrm>
            <a:off x="1744895" y="4147224"/>
            <a:ext cx="2019910" cy="260531"/>
            <a:chOff x="2760" y="126690"/>
            <a:chExt cx="1045303" cy="744778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D844C248-22BE-0705-6C80-E9CCA309BB50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65" name="Rectangle: Rounded Corners 4">
              <a:extLst>
                <a:ext uri="{FF2B5EF4-FFF2-40B4-BE49-F238E27FC236}">
                  <a16:creationId xmlns:a16="http://schemas.microsoft.com/office/drawing/2014/main" id="{A45D88CE-7A17-FF2F-7931-A3D21F3AEE67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Data Engineer - </a:t>
              </a:r>
              <a:r>
                <a:rPr lang="en-IN" sz="1050" kern="1200" err="1">
                  <a:solidFill>
                    <a:schemeClr val="tx1"/>
                  </a:solidFill>
                  <a:latin typeface="Calibiri"/>
                </a:rPr>
                <a:t>Pyspark</a:t>
              </a:r>
              <a:endParaRPr lang="en-IN" sz="1050" kern="1200">
                <a:solidFill>
                  <a:schemeClr val="tx1"/>
                </a:solidFill>
                <a:latin typeface="Calibiri"/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9F60E5D-283C-CFC5-8162-AC08C5BA7875}"/>
              </a:ext>
            </a:extLst>
          </p:cNvPr>
          <p:cNvGrpSpPr/>
          <p:nvPr/>
        </p:nvGrpSpPr>
        <p:grpSpPr>
          <a:xfrm>
            <a:off x="1744895" y="4451729"/>
            <a:ext cx="2019910" cy="260530"/>
            <a:chOff x="2760" y="126690"/>
            <a:chExt cx="1045303" cy="744778"/>
          </a:xfrm>
        </p:grpSpPr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73E85F32-1CFA-955F-352D-44F535C90929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68" name="Rectangle: Rounded Corners 4">
              <a:extLst>
                <a:ext uri="{FF2B5EF4-FFF2-40B4-BE49-F238E27FC236}">
                  <a16:creationId xmlns:a16="http://schemas.microsoft.com/office/drawing/2014/main" id="{8D5801B3-DB84-422A-7956-1132850B65EF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QA Engineer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D81330C-51D1-BA56-6A32-679A9D55BF20}"/>
              </a:ext>
            </a:extLst>
          </p:cNvPr>
          <p:cNvGrpSpPr/>
          <p:nvPr/>
        </p:nvGrpSpPr>
        <p:grpSpPr>
          <a:xfrm>
            <a:off x="1744895" y="4751163"/>
            <a:ext cx="2019910" cy="260529"/>
            <a:chOff x="2760" y="126690"/>
            <a:chExt cx="1045303" cy="744778"/>
          </a:xfrm>
        </p:grpSpPr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D03EB5C-B951-AFE7-9FA0-02F6F838ADC7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71" name="Rectangle: Rounded Corners 4">
              <a:extLst>
                <a:ext uri="{FF2B5EF4-FFF2-40B4-BE49-F238E27FC236}">
                  <a16:creationId xmlns:a16="http://schemas.microsoft.com/office/drawing/2014/main" id="{5880046E-FB97-5037-EC43-AFDDEDC22C3F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Automation Engineer</a:t>
              </a:r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7D010C1-0C59-5995-A707-080114D21C79}"/>
              </a:ext>
            </a:extLst>
          </p:cNvPr>
          <p:cNvCxnSpPr>
            <a:cxnSpLocks/>
          </p:cNvCxnSpPr>
          <p:nvPr/>
        </p:nvCxnSpPr>
        <p:spPr>
          <a:xfrm>
            <a:off x="359595" y="5157637"/>
            <a:ext cx="1121632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A6A7B477-FC4D-A2DD-F963-553241BB6350}"/>
              </a:ext>
            </a:extLst>
          </p:cNvPr>
          <p:cNvSpPr/>
          <p:nvPr/>
        </p:nvSpPr>
        <p:spPr>
          <a:xfrm>
            <a:off x="239165" y="5257348"/>
            <a:ext cx="1384152" cy="908730"/>
          </a:xfrm>
          <a:prstGeom prst="roundRect">
            <a:avLst>
              <a:gd name="adj" fmla="val 10000"/>
            </a:avLst>
          </a:prstGeom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IN" sz="1400"/>
              <a:t>ETL Assessment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64ED008-F826-4BB5-BE7C-1514DB4846FB}"/>
              </a:ext>
            </a:extLst>
          </p:cNvPr>
          <p:cNvGrpSpPr/>
          <p:nvPr/>
        </p:nvGrpSpPr>
        <p:grpSpPr>
          <a:xfrm>
            <a:off x="1744895" y="5259027"/>
            <a:ext cx="2019910" cy="260533"/>
            <a:chOff x="2760" y="126690"/>
            <a:chExt cx="1045303" cy="744778"/>
          </a:xfrm>
        </p:grpSpPr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38E638CD-C1DE-B1BC-E4EE-91F263CD109D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76" name="Rectangle: Rounded Corners 4">
              <a:extLst>
                <a:ext uri="{FF2B5EF4-FFF2-40B4-BE49-F238E27FC236}">
                  <a16:creationId xmlns:a16="http://schemas.microsoft.com/office/drawing/2014/main" id="{DE8711D5-05F8-64FE-102A-7BCAF0D1A978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>
                  <a:solidFill>
                    <a:schemeClr val="tx1"/>
                  </a:solidFill>
                  <a:latin typeface="Calibiri"/>
                </a:rPr>
                <a:t>ETL Assessment Lead</a:t>
              </a:r>
              <a:endParaRPr lang="en-IN" sz="1050" kern="1200">
                <a:solidFill>
                  <a:schemeClr val="tx1"/>
                </a:solidFill>
                <a:latin typeface="Calibiri"/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249F6AA9-FBF4-6BA6-BC26-16F885231F3D}"/>
              </a:ext>
            </a:extLst>
          </p:cNvPr>
          <p:cNvGrpSpPr/>
          <p:nvPr/>
        </p:nvGrpSpPr>
        <p:grpSpPr>
          <a:xfrm>
            <a:off x="1744895" y="5574844"/>
            <a:ext cx="2019910" cy="260531"/>
            <a:chOff x="2760" y="126690"/>
            <a:chExt cx="1045303" cy="744778"/>
          </a:xfrm>
        </p:grpSpPr>
        <p:sp>
          <p:nvSpPr>
            <p:cNvPr id="78" name="Rectangle: Rounded Corners 77">
              <a:extLst>
                <a:ext uri="{FF2B5EF4-FFF2-40B4-BE49-F238E27FC236}">
                  <a16:creationId xmlns:a16="http://schemas.microsoft.com/office/drawing/2014/main" id="{CD3A68CC-AF14-116F-F470-7BE50E333702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79" name="Rectangle: Rounded Corners 4">
              <a:extLst>
                <a:ext uri="{FF2B5EF4-FFF2-40B4-BE49-F238E27FC236}">
                  <a16:creationId xmlns:a16="http://schemas.microsoft.com/office/drawing/2014/main" id="{76294E38-2345-5F77-3E45-5DDF7D118363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ETL Assessment Engineer (s)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9B8B70E-0577-7863-373A-9332D894B7BB}"/>
              </a:ext>
            </a:extLst>
          </p:cNvPr>
          <p:cNvGrpSpPr/>
          <p:nvPr/>
        </p:nvGrpSpPr>
        <p:grpSpPr>
          <a:xfrm>
            <a:off x="1744895" y="5879349"/>
            <a:ext cx="2019910" cy="260530"/>
            <a:chOff x="2760" y="126690"/>
            <a:chExt cx="1045303" cy="744778"/>
          </a:xfrm>
        </p:grpSpPr>
        <p:sp>
          <p:nvSpPr>
            <p:cNvPr id="81" name="Rectangle: Rounded Corners 80">
              <a:extLst>
                <a:ext uri="{FF2B5EF4-FFF2-40B4-BE49-F238E27FC236}">
                  <a16:creationId xmlns:a16="http://schemas.microsoft.com/office/drawing/2014/main" id="{302728F1-E52F-09A4-6402-AA489A8A4FD6}"/>
                </a:ext>
              </a:extLst>
            </p:cNvPr>
            <p:cNvSpPr/>
            <p:nvPr/>
          </p:nvSpPr>
          <p:spPr>
            <a:xfrm>
              <a:off x="2760" y="126690"/>
              <a:ext cx="1045303" cy="744778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sz="2400">
                <a:solidFill>
                  <a:schemeClr val="tx1"/>
                </a:solidFill>
                <a:latin typeface="Calibiri"/>
              </a:endParaRPr>
            </a:p>
          </p:txBody>
        </p:sp>
        <p:sp>
          <p:nvSpPr>
            <p:cNvPr id="82" name="Rectangle: Rounded Corners 4">
              <a:extLst>
                <a:ext uri="{FF2B5EF4-FFF2-40B4-BE49-F238E27FC236}">
                  <a16:creationId xmlns:a16="http://schemas.microsoft.com/office/drawing/2014/main" id="{2A31165B-EA12-23A7-F705-C37783AACB2B}"/>
                </a:ext>
              </a:extLst>
            </p:cNvPr>
            <p:cNvSpPr txBox="1"/>
            <p:nvPr/>
          </p:nvSpPr>
          <p:spPr>
            <a:xfrm>
              <a:off x="24574" y="148504"/>
              <a:ext cx="1001675" cy="701150"/>
            </a:xfrm>
            <a:prstGeom prst="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spcFirstLastPara="0" vert="horz" wrap="square" lIns="34290" tIns="34290" rIns="34290" bIns="34290" numCol="1" spcCol="1270" anchor="ctr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050" kern="1200">
                  <a:solidFill>
                    <a:schemeClr val="tx1"/>
                  </a:solidFill>
                  <a:latin typeface="Calibiri"/>
                </a:rPr>
                <a:t>Database Engineer</a:t>
              </a:r>
            </a:p>
          </p:txBody>
        </p:sp>
      </p:grp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8285777-369A-259E-7B17-0B0F080AE90B}"/>
              </a:ext>
            </a:extLst>
          </p:cNvPr>
          <p:cNvCxnSpPr>
            <a:cxnSpLocks/>
          </p:cNvCxnSpPr>
          <p:nvPr/>
        </p:nvCxnSpPr>
        <p:spPr>
          <a:xfrm>
            <a:off x="4674741" y="1656457"/>
            <a:ext cx="2270589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C73E9E3-5286-3B3C-C82C-A33F2E2EC20B}"/>
              </a:ext>
            </a:extLst>
          </p:cNvPr>
          <p:cNvCxnSpPr>
            <a:cxnSpLocks/>
          </p:cNvCxnSpPr>
          <p:nvPr/>
        </p:nvCxnSpPr>
        <p:spPr>
          <a:xfrm>
            <a:off x="7150813" y="1646183"/>
            <a:ext cx="4592549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0894566-F616-D178-29F6-B7214DB3A549}"/>
              </a:ext>
            </a:extLst>
          </p:cNvPr>
          <p:cNvCxnSpPr>
            <a:cxnSpLocks/>
          </p:cNvCxnSpPr>
          <p:nvPr/>
        </p:nvCxnSpPr>
        <p:spPr>
          <a:xfrm>
            <a:off x="4674741" y="3177032"/>
            <a:ext cx="2270589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94565CCA-AA7E-9A82-AD92-A5AD6B1FE3B1}"/>
              </a:ext>
            </a:extLst>
          </p:cNvPr>
          <p:cNvCxnSpPr>
            <a:cxnSpLocks/>
          </p:cNvCxnSpPr>
          <p:nvPr/>
        </p:nvCxnSpPr>
        <p:spPr>
          <a:xfrm>
            <a:off x="7181636" y="3177032"/>
            <a:ext cx="4592549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62B50B60-07D5-7F52-E502-750D4B83E28E}"/>
              </a:ext>
            </a:extLst>
          </p:cNvPr>
          <p:cNvCxnSpPr>
            <a:cxnSpLocks/>
          </p:cNvCxnSpPr>
          <p:nvPr/>
        </p:nvCxnSpPr>
        <p:spPr>
          <a:xfrm>
            <a:off x="5106256" y="2272907"/>
            <a:ext cx="1839074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D19BE39-7E7E-FD41-22A3-EBB759FAAADF}"/>
              </a:ext>
            </a:extLst>
          </p:cNvPr>
          <p:cNvCxnSpPr>
            <a:cxnSpLocks/>
          </p:cNvCxnSpPr>
          <p:nvPr/>
        </p:nvCxnSpPr>
        <p:spPr>
          <a:xfrm>
            <a:off x="7181636" y="2272907"/>
            <a:ext cx="3051425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5599B4C1-0CC3-E01E-F359-93A0DFE08165}"/>
              </a:ext>
            </a:extLst>
          </p:cNvPr>
          <p:cNvCxnSpPr>
            <a:cxnSpLocks/>
          </p:cNvCxnSpPr>
          <p:nvPr/>
        </p:nvCxnSpPr>
        <p:spPr>
          <a:xfrm>
            <a:off x="5414481" y="2540035"/>
            <a:ext cx="1530849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F0768798-AB61-EA43-1BE1-1ECBEF63E199}"/>
              </a:ext>
            </a:extLst>
          </p:cNvPr>
          <p:cNvCxnSpPr>
            <a:cxnSpLocks/>
          </p:cNvCxnSpPr>
          <p:nvPr/>
        </p:nvCxnSpPr>
        <p:spPr>
          <a:xfrm>
            <a:off x="7181636" y="2540035"/>
            <a:ext cx="3051425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13D33CF-EA29-A731-70BF-4AE2E617E539}"/>
              </a:ext>
            </a:extLst>
          </p:cNvPr>
          <p:cNvCxnSpPr>
            <a:cxnSpLocks/>
          </p:cNvCxnSpPr>
          <p:nvPr/>
        </p:nvCxnSpPr>
        <p:spPr>
          <a:xfrm>
            <a:off x="5414481" y="2837986"/>
            <a:ext cx="1530849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5F52883-8827-D5C8-793F-7623F5FA4710}"/>
              </a:ext>
            </a:extLst>
          </p:cNvPr>
          <p:cNvCxnSpPr>
            <a:cxnSpLocks/>
          </p:cNvCxnSpPr>
          <p:nvPr/>
        </p:nvCxnSpPr>
        <p:spPr>
          <a:xfrm>
            <a:off x="7181636" y="2837986"/>
            <a:ext cx="3051425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7D909FE-4E8E-C40D-972A-0942E0C22BD7}"/>
              </a:ext>
            </a:extLst>
          </p:cNvPr>
          <p:cNvCxnSpPr>
            <a:cxnSpLocks/>
          </p:cNvCxnSpPr>
          <p:nvPr/>
        </p:nvCxnSpPr>
        <p:spPr>
          <a:xfrm>
            <a:off x="4505217" y="5389293"/>
            <a:ext cx="1462538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8F0E547-CEE0-76AB-F13F-DC2C4257E069}"/>
              </a:ext>
            </a:extLst>
          </p:cNvPr>
          <p:cNvCxnSpPr>
            <a:cxnSpLocks/>
          </p:cNvCxnSpPr>
          <p:nvPr/>
        </p:nvCxnSpPr>
        <p:spPr>
          <a:xfrm>
            <a:off x="7181636" y="3429000"/>
            <a:ext cx="4592549" cy="0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Arrow: Pentagon 113">
            <a:extLst>
              <a:ext uri="{FF2B5EF4-FFF2-40B4-BE49-F238E27FC236}">
                <a16:creationId xmlns:a16="http://schemas.microsoft.com/office/drawing/2014/main" id="{52A6EC79-AC1A-8037-8757-83FDF0319FBF}"/>
              </a:ext>
            </a:extLst>
          </p:cNvPr>
          <p:cNvSpPr/>
          <p:nvPr/>
        </p:nvSpPr>
        <p:spPr>
          <a:xfrm>
            <a:off x="2644104" y="6295128"/>
            <a:ext cx="2297765" cy="361894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Confirmed Roles</a:t>
            </a:r>
          </a:p>
        </p:txBody>
      </p:sp>
      <p:sp>
        <p:nvSpPr>
          <p:cNvPr id="115" name="Arrow: Pentagon 114">
            <a:extLst>
              <a:ext uri="{FF2B5EF4-FFF2-40B4-BE49-F238E27FC236}">
                <a16:creationId xmlns:a16="http://schemas.microsoft.com/office/drawing/2014/main" id="{A8144DE2-0A3C-3EFE-0C80-39DEC1A5B7FE}"/>
              </a:ext>
            </a:extLst>
          </p:cNvPr>
          <p:cNvSpPr/>
          <p:nvPr/>
        </p:nvSpPr>
        <p:spPr>
          <a:xfrm>
            <a:off x="5298151" y="6295128"/>
            <a:ext cx="2297765" cy="361894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Highly Possible Roles</a:t>
            </a:r>
          </a:p>
        </p:txBody>
      </p:sp>
      <p:sp>
        <p:nvSpPr>
          <p:cNvPr id="116" name="Arrow: Pentagon 115">
            <a:extLst>
              <a:ext uri="{FF2B5EF4-FFF2-40B4-BE49-F238E27FC236}">
                <a16:creationId xmlns:a16="http://schemas.microsoft.com/office/drawing/2014/main" id="{995C00EE-510E-70F8-D108-7C7C5E446548}"/>
              </a:ext>
            </a:extLst>
          </p:cNvPr>
          <p:cNvSpPr/>
          <p:nvPr/>
        </p:nvSpPr>
        <p:spPr>
          <a:xfrm>
            <a:off x="8014065" y="6295128"/>
            <a:ext cx="2297765" cy="361894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Possible Extensions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B28C5B2-8B4D-ECD6-9ACE-B4C2222EB7CF}"/>
              </a:ext>
            </a:extLst>
          </p:cNvPr>
          <p:cNvCxnSpPr>
            <a:cxnSpLocks/>
          </p:cNvCxnSpPr>
          <p:nvPr/>
        </p:nvCxnSpPr>
        <p:spPr>
          <a:xfrm flipV="1">
            <a:off x="2229493" y="6471711"/>
            <a:ext cx="340423" cy="8728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9C3D36E7-8541-D24C-21E6-1254DE69B77C}"/>
              </a:ext>
            </a:extLst>
          </p:cNvPr>
          <p:cNvCxnSpPr>
            <a:cxnSpLocks/>
          </p:cNvCxnSpPr>
          <p:nvPr/>
        </p:nvCxnSpPr>
        <p:spPr>
          <a:xfrm>
            <a:off x="4880225" y="6476075"/>
            <a:ext cx="339047" cy="0"/>
          </a:xfrm>
          <a:prstGeom prst="straightConnector1">
            <a:avLst/>
          </a:prstGeom>
          <a:ln w="50800">
            <a:solidFill>
              <a:schemeClr val="accent1">
                <a:lumMod val="60000"/>
                <a:lumOff val="4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B549ACE5-2233-17A2-AE1E-8917C500C703}"/>
              </a:ext>
            </a:extLst>
          </p:cNvPr>
          <p:cNvCxnSpPr>
            <a:cxnSpLocks/>
          </p:cNvCxnSpPr>
          <p:nvPr/>
        </p:nvCxnSpPr>
        <p:spPr>
          <a:xfrm flipV="1">
            <a:off x="7587465" y="6472260"/>
            <a:ext cx="339047" cy="7631"/>
          </a:xfrm>
          <a:prstGeom prst="straightConnector1">
            <a:avLst/>
          </a:prstGeom>
          <a:ln w="50800">
            <a:solidFill>
              <a:schemeClr val="accent1">
                <a:lumMod val="20000"/>
                <a:lumOff val="8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Arrow: Pentagon 122">
            <a:extLst>
              <a:ext uri="{FF2B5EF4-FFF2-40B4-BE49-F238E27FC236}">
                <a16:creationId xmlns:a16="http://schemas.microsoft.com/office/drawing/2014/main" id="{46341EC5-39D7-E1E9-819D-9ECA0DDF6071}"/>
              </a:ext>
            </a:extLst>
          </p:cNvPr>
          <p:cNvSpPr/>
          <p:nvPr/>
        </p:nvSpPr>
        <p:spPr>
          <a:xfrm>
            <a:off x="10233061" y="6295128"/>
            <a:ext cx="1871165" cy="335715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Investment Positions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A2DF9FB9-AB9D-668B-90E8-75AFA1FB6302}"/>
              </a:ext>
            </a:extLst>
          </p:cNvPr>
          <p:cNvCxnSpPr>
            <a:cxnSpLocks/>
          </p:cNvCxnSpPr>
          <p:nvPr/>
        </p:nvCxnSpPr>
        <p:spPr>
          <a:xfrm flipV="1">
            <a:off x="9806461" y="6472260"/>
            <a:ext cx="339047" cy="7631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4FA19FF7-2FFD-413B-32B4-D33B23DBE9F9}"/>
              </a:ext>
            </a:extLst>
          </p:cNvPr>
          <p:cNvCxnSpPr>
            <a:cxnSpLocks/>
          </p:cNvCxnSpPr>
          <p:nvPr/>
        </p:nvCxnSpPr>
        <p:spPr>
          <a:xfrm flipV="1">
            <a:off x="4294230" y="3926810"/>
            <a:ext cx="925042" cy="7631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259D3E0-566B-19FB-23C8-8BAA31858128}"/>
              </a:ext>
            </a:extLst>
          </p:cNvPr>
          <p:cNvCxnSpPr>
            <a:cxnSpLocks/>
          </p:cNvCxnSpPr>
          <p:nvPr/>
        </p:nvCxnSpPr>
        <p:spPr>
          <a:xfrm flipV="1">
            <a:off x="4294230" y="4232108"/>
            <a:ext cx="925042" cy="7631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2EE2D7A2-E4F5-1959-983D-2A0B8D609C3D}"/>
              </a:ext>
            </a:extLst>
          </p:cNvPr>
          <p:cNvCxnSpPr>
            <a:cxnSpLocks/>
          </p:cNvCxnSpPr>
          <p:nvPr/>
        </p:nvCxnSpPr>
        <p:spPr>
          <a:xfrm flipV="1">
            <a:off x="4294230" y="4574363"/>
            <a:ext cx="925042" cy="7631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51345AF-1268-548A-8346-59105C366B5F}"/>
              </a:ext>
            </a:extLst>
          </p:cNvPr>
          <p:cNvCxnSpPr>
            <a:cxnSpLocks/>
          </p:cNvCxnSpPr>
          <p:nvPr/>
        </p:nvCxnSpPr>
        <p:spPr>
          <a:xfrm flipV="1">
            <a:off x="4294230" y="4889418"/>
            <a:ext cx="925042" cy="7631"/>
          </a:xfrm>
          <a:prstGeom prst="straightConnector1">
            <a:avLst/>
          </a:prstGeom>
          <a:ln w="50800">
            <a:solidFill>
              <a:schemeClr val="accent3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4EEDB5D7-D90D-9AFB-14B5-BD80216125B2}"/>
              </a:ext>
            </a:extLst>
          </p:cNvPr>
          <p:cNvCxnSpPr>
            <a:cxnSpLocks/>
          </p:cNvCxnSpPr>
          <p:nvPr/>
        </p:nvCxnSpPr>
        <p:spPr>
          <a:xfrm>
            <a:off x="4505217" y="5711713"/>
            <a:ext cx="1462538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AA90576A-DE2C-95F2-4C47-B1A890A9C227}"/>
              </a:ext>
            </a:extLst>
          </p:cNvPr>
          <p:cNvCxnSpPr>
            <a:cxnSpLocks/>
          </p:cNvCxnSpPr>
          <p:nvPr/>
        </p:nvCxnSpPr>
        <p:spPr>
          <a:xfrm>
            <a:off x="4505217" y="6009614"/>
            <a:ext cx="1462538" cy="0"/>
          </a:xfrm>
          <a:prstGeom prst="straightConnector1">
            <a:avLst/>
          </a:prstGeom>
          <a:ln w="50800">
            <a:solidFill>
              <a:schemeClr val="accent2">
                <a:lumMod val="7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Right Triangle 132">
            <a:extLst>
              <a:ext uri="{FF2B5EF4-FFF2-40B4-BE49-F238E27FC236}">
                <a16:creationId xmlns:a16="http://schemas.microsoft.com/office/drawing/2014/main" id="{A1EA7820-FE62-B48F-55B5-529C874BAC41}"/>
              </a:ext>
            </a:extLst>
          </p:cNvPr>
          <p:cNvSpPr/>
          <p:nvPr/>
        </p:nvSpPr>
        <p:spPr>
          <a:xfrm rot="13491074">
            <a:off x="6134114" y="5475540"/>
            <a:ext cx="542401" cy="53102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4" name="Right Triangle 133">
            <a:extLst>
              <a:ext uri="{FF2B5EF4-FFF2-40B4-BE49-F238E27FC236}">
                <a16:creationId xmlns:a16="http://schemas.microsoft.com/office/drawing/2014/main" id="{A78D29BD-A5AE-ADC1-8E10-F8C650E2C8AC}"/>
              </a:ext>
            </a:extLst>
          </p:cNvPr>
          <p:cNvSpPr/>
          <p:nvPr/>
        </p:nvSpPr>
        <p:spPr>
          <a:xfrm rot="13491074">
            <a:off x="5375069" y="4159143"/>
            <a:ext cx="542401" cy="531023"/>
          </a:xfrm>
          <a:prstGeom prst="rt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DC27B3A8-DF7E-2DC3-63C1-34AB34CD91B7}"/>
              </a:ext>
            </a:extLst>
          </p:cNvPr>
          <p:cNvSpPr/>
          <p:nvPr/>
        </p:nvSpPr>
        <p:spPr>
          <a:xfrm>
            <a:off x="3957373" y="1805673"/>
            <a:ext cx="3470843" cy="300263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Role Merged with QA lead for optimizing Resources</a:t>
            </a:r>
          </a:p>
        </p:txBody>
      </p:sp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92E6C537-8645-D355-18BB-EBC989E9928A}"/>
              </a:ext>
            </a:extLst>
          </p:cNvPr>
          <p:cNvSpPr/>
          <p:nvPr/>
        </p:nvSpPr>
        <p:spPr>
          <a:xfrm>
            <a:off x="6505141" y="4281731"/>
            <a:ext cx="3470843" cy="300263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Post completion of POC, team will get absorbed into ETL Migration Track for Knowledge Continuity</a:t>
            </a:r>
          </a:p>
        </p:txBody>
      </p:sp>
      <p:sp>
        <p:nvSpPr>
          <p:cNvPr id="137" name="Arrow: Pentagon 136">
            <a:extLst>
              <a:ext uri="{FF2B5EF4-FFF2-40B4-BE49-F238E27FC236}">
                <a16:creationId xmlns:a16="http://schemas.microsoft.com/office/drawing/2014/main" id="{A90C0549-7633-8A0E-CE38-0334CBFF7FB3}"/>
              </a:ext>
            </a:extLst>
          </p:cNvPr>
          <p:cNvSpPr/>
          <p:nvPr/>
        </p:nvSpPr>
        <p:spPr>
          <a:xfrm>
            <a:off x="7181636" y="5547655"/>
            <a:ext cx="3801438" cy="348956"/>
          </a:xfrm>
          <a:prstGeom prst="homePlate">
            <a:avLst>
              <a:gd name="adj" fmla="val 0"/>
            </a:avLst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1200" b="1"/>
              <a:t>Post completion of Assessment, team will get absorbed into ETL Migration Track for Knowledge Continuity</a:t>
            </a:r>
          </a:p>
        </p:txBody>
      </p:sp>
    </p:spTree>
    <p:extLst>
      <p:ext uri="{BB962C8B-B14F-4D97-AF65-F5344CB8AC3E}">
        <p14:creationId xmlns:p14="http://schemas.microsoft.com/office/powerpoint/2010/main" val="361747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0D0D0-85FD-FC25-CC3C-3D7BCA94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F8C3CBA-145D-432D-D1C0-979F4AA2C071}"/>
              </a:ext>
            </a:extLst>
          </p:cNvPr>
          <p:cNvSpPr/>
          <p:nvPr/>
        </p:nvSpPr>
        <p:spPr>
          <a:xfrm>
            <a:off x="495762" y="655842"/>
            <a:ext cx="11200475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377">
              <a:lnSpc>
                <a:spcPct val="90000"/>
              </a:lnSpc>
              <a:spcBef>
                <a:spcPct val="0"/>
              </a:spcBef>
            </a:pPr>
            <a:r>
              <a:rPr lang="en-US" sz="2400" b="1" kern="0">
                <a:solidFill>
                  <a:schemeClr val="accent1">
                    <a:lumMod val="75000"/>
                  </a:schemeClr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To sum up, we firmly believe that we can be your right partner of choice for your MDM &amp; ETL Modernization.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0D4A5E5-0749-5A69-EA2D-26757CD34306}"/>
              </a:ext>
            </a:extLst>
          </p:cNvPr>
          <p:cNvCxnSpPr>
            <a:cxnSpLocks/>
          </p:cNvCxnSpPr>
          <p:nvPr/>
        </p:nvCxnSpPr>
        <p:spPr>
          <a:xfrm>
            <a:off x="548117" y="1969997"/>
            <a:ext cx="8458071" cy="0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82FBB5B-AD92-377A-99FA-F0D8FE7334DE}"/>
              </a:ext>
            </a:extLst>
          </p:cNvPr>
          <p:cNvGrpSpPr/>
          <p:nvPr/>
        </p:nvGrpSpPr>
        <p:grpSpPr>
          <a:xfrm>
            <a:off x="357364" y="2976066"/>
            <a:ext cx="11529900" cy="1815882"/>
            <a:chOff x="314788" y="2785079"/>
            <a:chExt cx="11529900" cy="181588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6F027E-0013-2980-A932-2919A10C3961}"/>
                </a:ext>
              </a:extLst>
            </p:cNvPr>
            <p:cNvSpPr txBox="1"/>
            <p:nvPr/>
          </p:nvSpPr>
          <p:spPr>
            <a:xfrm>
              <a:off x="314788" y="2864265"/>
              <a:ext cx="16459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>
                  <a:solidFill>
                    <a:srgbClr val="696969"/>
                  </a:solidFill>
                </a:rPr>
                <a:t>Our Knowledge of CG and MDM landscape ( both MDM system and surrounding integration 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ED5084-2001-229F-9BB0-8E6314E64CB9}"/>
                </a:ext>
              </a:extLst>
            </p:cNvPr>
            <p:cNvSpPr txBox="1"/>
            <p:nvPr/>
          </p:nvSpPr>
          <p:spPr>
            <a:xfrm>
              <a:off x="2633668" y="2864265"/>
              <a:ext cx="164592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696969"/>
                  </a:solidFill>
                  <a:latin typeface="Aller Typo Light" panose="020B0503040302020204" pitchFamily="34" charset="77"/>
                </a:defRPr>
              </a:lvl1pPr>
            </a:lstStyle>
            <a:p>
              <a:pPr algn="ctr"/>
              <a:r>
                <a:rPr lang="en-US" sz="1600" b="1">
                  <a:latin typeface="+mn-lt"/>
                </a:rPr>
                <a:t>Our Expertise and experience in AWS </a:t>
              </a:r>
              <a:r>
                <a:rPr lang="en-US" sz="1600" b="1" err="1">
                  <a:latin typeface="+mn-lt"/>
                </a:rPr>
                <a:t>Pyspark</a:t>
              </a:r>
              <a:r>
                <a:rPr lang="en-US" sz="1600" b="1">
                  <a:latin typeface="+mn-lt"/>
                </a:rPr>
                <a:t>, Informatica and modernization journies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900AD00-32BB-B795-1B50-00416C53B27F}"/>
                </a:ext>
              </a:extLst>
            </p:cNvPr>
            <p:cNvSpPr txBox="1"/>
            <p:nvPr/>
          </p:nvSpPr>
          <p:spPr>
            <a:xfrm>
              <a:off x="4905191" y="2862219"/>
              <a:ext cx="1731570" cy="15696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696969"/>
                  </a:solidFill>
                  <a:latin typeface="Aller Typo Light" panose="020B0503040302020204" pitchFamily="34" charset="77"/>
                </a:defRPr>
              </a:lvl1pPr>
            </a:lstStyle>
            <a:p>
              <a:pPr algn="ctr"/>
              <a:r>
                <a:rPr lang="en-US" sz="1600" b="1">
                  <a:latin typeface="+mn-lt"/>
                </a:rPr>
                <a:t>Automation first mindset with right partner selection for conversion and validation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0A65EFB-63DD-7BDA-15CD-67DAFD1E9B73}"/>
                </a:ext>
              </a:extLst>
            </p:cNvPr>
            <p:cNvSpPr txBox="1"/>
            <p:nvPr/>
          </p:nvSpPr>
          <p:spPr>
            <a:xfrm>
              <a:off x="7239178" y="2785079"/>
              <a:ext cx="164592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696969"/>
                  </a:solidFill>
                  <a:latin typeface="Aller Typo Light" panose="020B0503040302020204" pitchFamily="34" charset="77"/>
                </a:defRPr>
              </a:lvl1pPr>
            </a:lstStyle>
            <a:p>
              <a:pPr algn="ctr"/>
              <a:r>
                <a:rPr lang="en-US" sz="1600" b="1">
                  <a:latin typeface="+mn-lt"/>
                </a:rPr>
                <a:t>Our delivery track records with CG, committed  investments, and exec leadership sponsorship</a:t>
              </a:r>
            </a:p>
          </p:txBody>
        </p:sp>
        <p:sp>
          <p:nvSpPr>
            <p:cNvPr id="9" name="Cross 8">
              <a:extLst>
                <a:ext uri="{FF2B5EF4-FFF2-40B4-BE49-F238E27FC236}">
                  <a16:creationId xmlns:a16="http://schemas.microsoft.com/office/drawing/2014/main" id="{97C19F1C-3949-D66A-4707-63D8D2C30798}"/>
                </a:ext>
              </a:extLst>
            </p:cNvPr>
            <p:cNvSpPr/>
            <p:nvPr/>
          </p:nvSpPr>
          <p:spPr>
            <a:xfrm>
              <a:off x="2125138" y="3532312"/>
              <a:ext cx="304800" cy="304800"/>
            </a:xfrm>
            <a:prstGeom prst="plus">
              <a:avLst>
                <a:gd name="adj" fmla="val 41000"/>
              </a:avLst>
            </a:prstGeom>
            <a:solidFill>
              <a:srgbClr val="0048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0" name="Cross 9">
              <a:extLst>
                <a:ext uri="{FF2B5EF4-FFF2-40B4-BE49-F238E27FC236}">
                  <a16:creationId xmlns:a16="http://schemas.microsoft.com/office/drawing/2014/main" id="{9FDC8870-85B8-0F66-8B72-18080205CD6F}"/>
                </a:ext>
              </a:extLst>
            </p:cNvPr>
            <p:cNvSpPr/>
            <p:nvPr/>
          </p:nvSpPr>
          <p:spPr>
            <a:xfrm>
              <a:off x="4404718" y="3532312"/>
              <a:ext cx="304800" cy="304800"/>
            </a:xfrm>
            <a:prstGeom prst="plus">
              <a:avLst>
                <a:gd name="adj" fmla="val 41000"/>
              </a:avLst>
            </a:prstGeom>
            <a:solidFill>
              <a:srgbClr val="0048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9DD14C32-0914-783A-9E64-0C1C1E7ADE57}"/>
                </a:ext>
              </a:extLst>
            </p:cNvPr>
            <p:cNvSpPr/>
            <p:nvPr/>
          </p:nvSpPr>
          <p:spPr>
            <a:xfrm>
              <a:off x="6769948" y="3532312"/>
              <a:ext cx="304800" cy="304800"/>
            </a:xfrm>
            <a:prstGeom prst="plus">
              <a:avLst>
                <a:gd name="adj" fmla="val 41000"/>
              </a:avLst>
            </a:prstGeom>
            <a:solidFill>
              <a:srgbClr val="0048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2" name="Equals 11">
              <a:extLst>
                <a:ext uri="{FF2B5EF4-FFF2-40B4-BE49-F238E27FC236}">
                  <a16:creationId xmlns:a16="http://schemas.microsoft.com/office/drawing/2014/main" id="{E7C74177-5B9B-2F96-5B9C-8EBB048EF2D8}"/>
                </a:ext>
              </a:extLst>
            </p:cNvPr>
            <p:cNvSpPr/>
            <p:nvPr/>
          </p:nvSpPr>
          <p:spPr>
            <a:xfrm>
              <a:off x="9049528" y="3501290"/>
              <a:ext cx="457200" cy="366844"/>
            </a:xfrm>
            <a:prstGeom prst="mathEqual">
              <a:avLst/>
            </a:prstGeom>
            <a:solidFill>
              <a:srgbClr val="00488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098AC7-D318-9BF9-A3C6-8532550873FD}"/>
                </a:ext>
              </a:extLst>
            </p:cNvPr>
            <p:cNvSpPr txBox="1"/>
            <p:nvPr/>
          </p:nvSpPr>
          <p:spPr>
            <a:xfrm>
              <a:off x="9671158" y="3022992"/>
              <a:ext cx="217353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400">
                  <a:solidFill>
                    <a:srgbClr val="696969"/>
                  </a:solidFill>
                  <a:latin typeface="Aller Typo Light" panose="020B0503040302020204" pitchFamily="34" charset="77"/>
                </a:defRPr>
              </a:lvl1pPr>
            </a:lstStyle>
            <a:p>
              <a:pPr algn="ctr"/>
              <a:r>
                <a:rPr lang="en-US" sz="1800" b="1">
                  <a:solidFill>
                    <a:srgbClr val="014B86"/>
                  </a:solidFill>
                  <a:latin typeface="+mn-lt"/>
                </a:rPr>
                <a:t>Enabling a ZERO Disruption Migration for MDM SaaS and ETL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644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5F07B00-3887-5215-7AE2-7B54AB535BA1}"/>
              </a:ext>
            </a:extLst>
          </p:cNvPr>
          <p:cNvCxnSpPr>
            <a:cxnSpLocks/>
          </p:cNvCxnSpPr>
          <p:nvPr/>
        </p:nvCxnSpPr>
        <p:spPr>
          <a:xfrm>
            <a:off x="681460" y="4173240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D2F5AE4A-E673-8955-2632-476C99522E3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0813091" y="5882639"/>
            <a:ext cx="1388513" cy="989973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714BDD6-A296-A882-E8DF-8C297A15B4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86" t="17473" r="4213" b="18523"/>
          <a:stretch/>
        </p:blipFill>
        <p:spPr>
          <a:xfrm>
            <a:off x="327505" y="6512297"/>
            <a:ext cx="1270081" cy="2496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83E125-7AB0-6DFD-7D3D-D4A7852557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686" y="-403189"/>
            <a:ext cx="5040000" cy="4498848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566470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B92407-5952-EB77-29FD-A494A0325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29DAF76-1B88-978F-E773-F182AD2BFD2B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4775410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731F9C-CC3A-3F96-AF60-90216ADD1207}"/>
              </a:ext>
            </a:extLst>
          </p:cNvPr>
          <p:cNvSpPr txBox="1"/>
          <p:nvPr/>
        </p:nvSpPr>
        <p:spPr>
          <a:xfrm>
            <a:off x="384133" y="2642764"/>
            <a:ext cx="61881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iri"/>
                <a:ea typeface="+mn-ea"/>
                <a:cs typeface="Segoe UI" panose="020B0502040204020203" pitchFamily="34" charset="0"/>
              </a:rPr>
              <a:t>Annexure</a:t>
            </a:r>
            <a:endParaRPr kumimoji="0" lang="en-IN" sz="36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iri"/>
              <a:ea typeface="+mn-ea"/>
              <a:cs typeface="Segoe UI" panose="020B0502040204020203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3E0886-55D5-A0CE-687F-67EC8E5B438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165682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528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F2243-1B18-255B-8455-B125E09C5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34F17C2-C66A-0944-8842-33755C796832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0CFC7400-26A8-FB8F-D6A5-568210C656FE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53E643-D16B-0694-0925-598DA0DA217D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Exec Summary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0090F-0E91-87D4-B216-6D3055F4770C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E6CCFAB-3828-44BF-C508-1829AF99D5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053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D42D9-A004-1E64-C292-2CF4982F1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B48BEFF5-6BBE-2264-EBA4-C3F83EBD2A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latin typeface="Calibiri"/>
                <a:ea typeface="STKaiti"/>
                <a:cs typeface="Calibri Light"/>
              </a:rPr>
              <a:t>Exec Summary in a page</a:t>
            </a:r>
            <a:endParaRPr lang="en-US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3369086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866DC-D639-998C-1871-6FAC2964A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FBE2F1F-7C51-C37B-76A7-F55FDA4FB51C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3104F72B-5333-2003-6DEB-5BA0E6A06E05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A08EFF-FBCC-BA0A-07F2-643AF24C4F82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Setting the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B2285-12B3-E987-14C7-B4A436746243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0C595A2-B723-38DB-FB81-E5B76A4612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927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75F1E-0A6F-E9F8-8624-9020B3898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CDA98819-0C42-A96E-7030-86C1CB3C0E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latin typeface="Calibiri"/>
                <a:ea typeface="STKaiti"/>
                <a:cs typeface="Calibri Light"/>
              </a:rPr>
              <a:t>Background &amp; Objectives</a:t>
            </a:r>
            <a:endParaRPr lang="en-US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3095973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BC1B1-185D-799C-C0D2-897A873AF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76CFFE00-0686-2819-2983-B1BF8A506C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latin typeface="Calibiri"/>
                <a:ea typeface="STKaiti"/>
                <a:cs typeface="Calibri Light"/>
              </a:rPr>
              <a:t>Critical Success Factors</a:t>
            </a:r>
            <a:endParaRPr lang="en-US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3041970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C76FC-BF4E-6D8D-0B7F-0FDF31EA0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D761D8-BF70-759C-8060-E315512ED804}"/>
              </a:ext>
            </a:extLst>
          </p:cNvPr>
          <p:cNvCxnSpPr>
            <a:cxnSpLocks/>
          </p:cNvCxnSpPr>
          <p:nvPr/>
        </p:nvCxnSpPr>
        <p:spPr>
          <a:xfrm>
            <a:off x="338404" y="3756496"/>
            <a:ext cx="5800363" cy="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3">
            <a:extLst>
              <a:ext uri="{FF2B5EF4-FFF2-40B4-BE49-F238E27FC236}">
                <a16:creationId xmlns:a16="http://schemas.microsoft.com/office/drawing/2014/main" id="{84127834-302E-94FF-E876-07F7B9DBDC3B}"/>
              </a:ext>
            </a:extLst>
          </p:cNvPr>
          <p:cNvSpPr txBox="1">
            <a:spLocks/>
          </p:cNvSpPr>
          <p:nvPr/>
        </p:nvSpPr>
        <p:spPr>
          <a:xfrm>
            <a:off x="338404" y="5591965"/>
            <a:ext cx="3521117" cy="84612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766" rtl="0" eaLnBrk="1" fontAlgn="base" latinLnBrk="0" hangingPunct="1">
              <a:lnSpc>
                <a:spcPts val="31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Getting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businesses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to the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Segoe UI" panose="020B0502040204020203" pitchFamily="34" charset="0"/>
                <a:ea typeface="+mj-ea"/>
                <a:cs typeface="Segoe UI" panose="020B0502040204020203" pitchFamily="34" charset="0"/>
              </a:rPr>
              <a:t>future, faster.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EDDBBB-602B-005B-3AA7-77B2A93FD736}"/>
              </a:ext>
            </a:extLst>
          </p:cNvPr>
          <p:cNvSpPr txBox="1"/>
          <p:nvPr/>
        </p:nvSpPr>
        <p:spPr>
          <a:xfrm>
            <a:off x="384132" y="2317438"/>
            <a:ext cx="8644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Current State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374C7C-9154-6EDA-5328-AFB7428C5929}"/>
              </a:ext>
            </a:extLst>
          </p:cNvPr>
          <p:cNvSpPr txBox="1"/>
          <p:nvPr/>
        </p:nvSpPr>
        <p:spPr>
          <a:xfrm>
            <a:off x="384133" y="3962400"/>
            <a:ext cx="575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Frutiger 45 Light"/>
                <a:ea typeface="+mn-ea"/>
                <a:cs typeface="+mn-cs"/>
              </a:rPr>
              <a:t>Jan 2025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C4F24F-256F-61D5-85A5-86493A9AB6F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94" y="419906"/>
            <a:ext cx="2630506" cy="504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9687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87031F-A39A-DE06-3112-EB26F3231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0A468C0-F0F3-CF01-B746-E7F77A818E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US">
                <a:latin typeface="Calibiri"/>
                <a:ea typeface="STKaiti"/>
                <a:cs typeface="Calibri Light"/>
              </a:rPr>
              <a:t>Current Landscape</a:t>
            </a:r>
            <a:endParaRPr lang="en-US">
              <a:latin typeface="Calibiri"/>
            </a:endParaRPr>
          </a:p>
        </p:txBody>
      </p:sp>
    </p:spTree>
    <p:extLst>
      <p:ext uri="{BB962C8B-B14F-4D97-AF65-F5344CB8AC3E}">
        <p14:creationId xmlns:p14="http://schemas.microsoft.com/office/powerpoint/2010/main" val="119916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2_LTIMindtree Theme New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IMindtree Theme New" id="{D18B9F45-3146-9141-9CDF-0A0AC0D30155}" vid="{E2EAF3FC-B5DF-5648-955B-C8E434597709}"/>
    </a:ext>
  </a:extLst>
</a:theme>
</file>

<file path=ppt/theme/theme2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88BA20A35E024FB1EDB0E664649E42" ma:contentTypeVersion="4" ma:contentTypeDescription="Create a new document." ma:contentTypeScope="" ma:versionID="9bd5a934f4267747d1da40a4c849135c">
  <xsd:schema xmlns:xsd="http://www.w3.org/2001/XMLSchema" xmlns:xs="http://www.w3.org/2001/XMLSchema" xmlns:p="http://schemas.microsoft.com/office/2006/metadata/properties" xmlns:ns2="7b55798c-c08f-479d-a141-43b39e2fe175" targetNamespace="http://schemas.microsoft.com/office/2006/metadata/properties" ma:root="true" ma:fieldsID="3e9bb83479c076fb9bd7e88b935f712d" ns2:_="">
    <xsd:import namespace="7b55798c-c08f-479d-a141-43b39e2fe1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55798c-c08f-479d-a141-43b39e2fe1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67683F-A63D-4C4C-90FD-627DD38B17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F0617C-F430-4E67-9E8B-4CAF83420203}">
  <ds:schemaRefs>
    <ds:schemaRef ds:uri="7b55798c-c08f-479d-a141-43b39e2fe17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893C5AB-A2AC-4F52-AE40-89BDF57156C5}">
  <ds:schemaRefs>
    <ds:schemaRef ds:uri="http://purl.org/dc/elements/1.1/"/>
    <ds:schemaRef ds:uri="http://www.w3.org/XML/1998/namespace"/>
    <ds:schemaRef ds:uri="http://purl.org/dc/terms/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7b55798c-c08f-479d-a141-43b39e2fe175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644</Words>
  <Application>Microsoft Office PowerPoint</Application>
  <PresentationFormat>Widescreen</PresentationFormat>
  <Paragraphs>196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23</vt:i4>
      </vt:variant>
    </vt:vector>
  </HeadingPairs>
  <TitlesOfParts>
    <vt:vector size="37" baseType="lpstr">
      <vt:lpstr>Aptos</vt:lpstr>
      <vt:lpstr>Aptos Display</vt:lpstr>
      <vt:lpstr>Arial</vt:lpstr>
      <vt:lpstr>Calibiri</vt:lpstr>
      <vt:lpstr>Calibri</vt:lpstr>
      <vt:lpstr>Calibri (Body)</vt:lpstr>
      <vt:lpstr>Calibri Light</vt:lpstr>
      <vt:lpstr>Frutiger 45 Light</vt:lpstr>
      <vt:lpstr>Frutiger LT Pro 45 Light</vt:lpstr>
      <vt:lpstr>Frutiger LT Pro 55 Roman</vt:lpstr>
      <vt:lpstr>Segoe UI</vt:lpstr>
      <vt:lpstr>2_LTIMindtree Theme New</vt:lpstr>
      <vt:lpstr>6_Office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Aryasomayajula Kaushik</dc:creator>
  <cp:lastModifiedBy>NikhilS Shinde</cp:lastModifiedBy>
  <cp:revision>2</cp:revision>
  <dcterms:created xsi:type="dcterms:W3CDTF">2024-08-22T05:45:14Z</dcterms:created>
  <dcterms:modified xsi:type="dcterms:W3CDTF">2025-06-11T07:14:18Z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0x010100EE88BA20A35E024FB1EDB0E664649E42</vt:lpwstr>
  </property>
</Properties>
</file>