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1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Glue &amp; AutoSys ETL Job Orchestration - Cost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Migration of 800 Informatica Jobs to PySpark/AWS Glue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pic>
        <p:nvPicPr>
          <p:cNvPr id="3" name="Picture 2" descr="8c79db19-46c9-4711-a3d4-9a235a80c0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603344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Costing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- 800 Glue/PySpark jobs migrated from Informatica</a:t>
            </a:r>
          </a:p>
          <a:p>
            <a:r>
              <a:t>- Daily: 300 jobs run transferring 1K to 1M records</a:t>
            </a:r>
          </a:p>
          <a:p>
            <a:r>
              <a:t>- ETL execution time: ~10 minutes avg/job</a:t>
            </a:r>
          </a:p>
          <a:p>
            <a:r>
              <a:t>- Data volume/day: ~50M - 100M records</a:t>
            </a:r>
          </a:p>
          <a:p>
            <a:r>
              <a:t>- AWS Glue Standard worker type used</a:t>
            </a:r>
          </a:p>
          <a:p>
            <a:r>
              <a:t>- AutoSys used only for scheduling (license cost assumed external)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Glue Job Pricing (Estimate)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AWS Glue (v3.0): $0.44 per DPU-Hour (Standard worker)</a:t>
            </a:r>
          </a:p>
          <a:p>
            <a:r>
              <a:t>- 1 job ~ 2 DPUs for 10 minutes = ~$0.15/job</a:t>
            </a:r>
          </a:p>
          <a:p>
            <a:r>
              <a:t>- 300 jobs/day × $0.15 = $45/day</a:t>
            </a:r>
          </a:p>
          <a:p>
            <a:r>
              <a:t>- Monthly Cost (30 days): ~$1,350</a:t>
            </a:r>
          </a:p>
          <a:p>
            <a:r>
              <a:t>- Annual Cost: ~$16,200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AWS Services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S3 Storage: $0.023/GB/month (~500 GB assumed = $11.50/month)</a:t>
            </a:r>
          </a:p>
          <a:p>
            <a:r>
              <a:t>- AWS Secret Manager: $0.40/secret/month (~100 secrets = $40/month)</a:t>
            </a:r>
          </a:p>
          <a:p>
            <a:r>
              <a:t>- CloudWatch Logs: ~$0.50/GB ingested (~$30/month estimated)</a:t>
            </a:r>
          </a:p>
          <a:p>
            <a:r>
              <a:t>- xMatters &amp; Splunk: External pricing (not AWS-managed)</a:t>
            </a:r>
          </a:p>
          <a:p>
            <a:r>
              <a:t>- IAM roles, AutoSys Scheduler: No direct cost if pre-existing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Total Estimated Monthly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AWS Glue ETL Jobs: $1,350</a:t>
            </a:r>
          </a:p>
          <a:p>
            <a:r>
              <a:t>- S3 Storage: $11.50</a:t>
            </a:r>
          </a:p>
          <a:p>
            <a:r>
              <a:t>- Secrets Manager: $40</a:t>
            </a:r>
          </a:p>
          <a:p>
            <a:r>
              <a:t>- CloudWatch Logs: $30</a:t>
            </a:r>
          </a:p>
          <a:p>
            <a:r>
              <a:t>-----------------------------</a:t>
            </a:r>
          </a:p>
          <a:p>
            <a:r>
              <a:t>**Total: ~$1,431.50/month**</a:t>
            </a:r>
          </a:p>
          <a:p>
            <a:r>
              <a:t>**Annual Estimate: ~$17,178**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E4467668-DD4D-B55D-10D7-E992FCCC8BF6}"/>
              </a:ext>
            </a:extLst>
          </p:cNvPr>
          <p:cNvSpPr txBox="1"/>
          <p:nvPr/>
        </p:nvSpPr>
        <p:spPr>
          <a:xfrm>
            <a:off x="457200" y="26517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Comparison: AWS Glue vs Informatica PowerCenter (Cost Perspective)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20D73A-8786-ECBC-5623-273590008E10}"/>
              </a:ext>
            </a:extLst>
          </p:cNvPr>
          <p:cNvSpPr txBox="1"/>
          <p:nvPr/>
        </p:nvSpPr>
        <p:spPr>
          <a:xfrm>
            <a:off x="457200" y="11054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 1. </a:t>
            </a:r>
            <a:r>
              <a:rPr lang="en-US" b="1" dirty="0"/>
              <a:t>AWS Glue Based Architecture</a:t>
            </a:r>
            <a:endParaRPr lang="en-IN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F136752-096C-3F30-084D-ACBF763F0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21818"/>
              </p:ext>
            </p:extLst>
          </p:nvPr>
        </p:nvGraphicFramePr>
        <p:xfrm>
          <a:off x="457200" y="1668667"/>
          <a:ext cx="8229600" cy="27432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13041467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6199015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22835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Monthly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Annual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76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AWS Glue ETL Jobs (300/day)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~$1,350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~$16,200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592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S3 Storage (~500 GB)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~$11.50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~$138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916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Secrets Manager (100 secrets)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~$40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~$480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1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CloudWatch Logs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~$30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~$360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38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Total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~$1,431.50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~$17,178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08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23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E8A94-5119-BACA-CE06-396264B3AEC1}"/>
              </a:ext>
            </a:extLst>
          </p:cNvPr>
          <p:cNvSpPr txBox="1"/>
          <p:nvPr/>
        </p:nvSpPr>
        <p:spPr>
          <a:xfrm>
            <a:off x="287079" y="4178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2. </a:t>
            </a:r>
            <a:r>
              <a:rPr lang="en-IN" b="1" dirty="0"/>
              <a:t>Informatica PowerCenter Licensing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AC2515-862D-0789-3409-DEADAC622743}"/>
              </a:ext>
            </a:extLst>
          </p:cNvPr>
          <p:cNvSpPr txBox="1"/>
          <p:nvPr/>
        </p:nvSpPr>
        <p:spPr>
          <a:xfrm>
            <a:off x="478466" y="856219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Licensing cost depends 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Core count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Environment (Dev, QA, Prod)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Throughput/data volume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CPU-based or user-based license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202E1A-95E6-FB53-0C89-E17260FD7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93296"/>
              </p:ext>
            </p:extLst>
          </p:nvPr>
        </p:nvGraphicFramePr>
        <p:xfrm>
          <a:off x="478466" y="2539073"/>
          <a:ext cx="8229600" cy="21945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48303919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22043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Approx Cost (Annual)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65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License for 8-core Prod 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$100,000 – $150,000+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295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Dev + QA Environment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$40,000 – $60,000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57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Annual Support (20–25%)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$30,000+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568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Infra/Server (on-prem)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$10,000+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753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Total Annual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$180,000 – $250,000+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0512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6A67913-7430-E385-554F-D1B8526546B9}"/>
              </a:ext>
            </a:extLst>
          </p:cNvPr>
          <p:cNvSpPr txBox="1"/>
          <p:nvPr/>
        </p:nvSpPr>
        <p:spPr>
          <a:xfrm>
            <a:off x="478466" y="4930597"/>
            <a:ext cx="6943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Note: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are </a:t>
            </a:r>
            <a:r>
              <a:rPr lang="en-US" b="1" dirty="0"/>
              <a:t>enterprise-level estimates</a:t>
            </a:r>
            <a:r>
              <a:rPr lang="en-US" dirty="0"/>
              <a:t>; actual quotes vary.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doesn't include </a:t>
            </a:r>
            <a:r>
              <a:rPr lang="en-US" b="1" dirty="0"/>
              <a:t>hardware, admin, upgrade</a:t>
            </a:r>
            <a:r>
              <a:rPr lang="en-US" dirty="0"/>
              <a:t> costs.</a:t>
            </a:r>
          </a:p>
        </p:txBody>
      </p:sp>
    </p:spTree>
    <p:extLst>
      <p:ext uri="{BB962C8B-B14F-4D97-AF65-F5344CB8AC3E}">
        <p14:creationId xmlns:p14="http://schemas.microsoft.com/office/powerpoint/2010/main" val="157961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9FCC5E-DC13-60F9-3DE6-02B62FFD8159}"/>
              </a:ext>
            </a:extLst>
          </p:cNvPr>
          <p:cNvSpPr txBox="1"/>
          <p:nvPr/>
        </p:nvSpPr>
        <p:spPr>
          <a:xfrm>
            <a:off x="237460" y="2406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Summary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096200-E9C0-468A-8796-090CC901D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668207"/>
              </p:ext>
            </p:extLst>
          </p:nvPr>
        </p:nvGraphicFramePr>
        <p:xfrm>
          <a:off x="237460" y="630542"/>
          <a:ext cx="8229600" cy="347472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31587053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7485102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374512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Criteria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AWS Glue (Cloud-native)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Informatica PowerCenter (Traditional)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894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Initial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Pay-per-use, $0 upfront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 upfront license + infra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956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Monthly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~$1,431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~$15,000+ equivalent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2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Flexibility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 (scale up/down)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Rigid (fixed infra/license)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36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Infrastructure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Serverless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On-prem or costly VMs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016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Maintenance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Managed by AWS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Requires dedicated admin team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227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Upgrade path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Automatic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Manual, costly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593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Cost Transparency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Fully transparent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Opaque / Negotiated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58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73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518</Words>
  <Application>Microsoft Office PowerPoint</Application>
  <PresentationFormat>On-screen Show (4:3)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AWS Glue &amp; AutoSys ETL Job Orchestration - Cost Overview</vt:lpstr>
      <vt:lpstr>System Architecture</vt:lpstr>
      <vt:lpstr>Costing Assumptions</vt:lpstr>
      <vt:lpstr>AWS Glue Job Pricing (Estimate)</vt:lpstr>
      <vt:lpstr>Other AWS Services Pricing</vt:lpstr>
      <vt:lpstr>Total Estimated Monthly Cost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NIKDELL</dc:creator>
  <cp:keywords/>
  <dc:description>generated using python-pptx</dc:description>
  <cp:lastModifiedBy>nikhil shinde</cp:lastModifiedBy>
  <cp:revision>2</cp:revision>
  <dcterms:created xsi:type="dcterms:W3CDTF">2013-01-27T09:14:16Z</dcterms:created>
  <dcterms:modified xsi:type="dcterms:W3CDTF">2025-06-16T11:42:59Z</dcterms:modified>
  <cp:category/>
</cp:coreProperties>
</file>