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3" d="100"/>
          <a:sy n="63"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Analysis</a:t>
            </a:r>
          </a:p>
          <a:p>
            <a:r>
              <a:rPr lang="en-US" dirty="0"/>
              <a:t>BY: Nikhil Kushwaha</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11.2%, despite a notable dip to 6.0%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19.66%,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8FCE6A4C-3BFA-4592-512C-2C762537D0B3}"/>
              </a:ext>
            </a:extLst>
          </p:cNvPr>
          <p:cNvPicPr>
            <a:picLocks noChangeAspect="1"/>
          </p:cNvPicPr>
          <p:nvPr/>
        </p:nvPicPr>
        <p:blipFill>
          <a:blip r:embed="rId2">
            <a:extLst>
              <a:ext uri="{28A0092B-C50C-407E-A947-70E740481C1C}">
                <a14:useLocalDpi xmlns:a14="http://schemas.microsoft.com/office/drawing/2010/main" val="0"/>
              </a:ext>
            </a:extLst>
          </a:blip>
          <a:srcRect l="12853" t="15555"/>
          <a:stretch/>
        </p:blipFill>
        <p:spPr>
          <a:xfrm>
            <a:off x="4378960" y="1158240"/>
            <a:ext cx="7640320" cy="4842826"/>
          </a:xfrm>
          <a:prstGeom prst="rect">
            <a:avLst/>
          </a:prstGeom>
        </p:spPr>
      </p:pic>
      <p:sp>
        <p:nvSpPr>
          <p:cNvPr id="5" name="Oval 4">
            <a:extLst>
              <a:ext uri="{FF2B5EF4-FFF2-40B4-BE49-F238E27FC236}">
                <a16:creationId xmlns:a16="http://schemas.microsoft.com/office/drawing/2014/main" id="{DB459B85-8FF8-3F68-F083-4F22D9FF99A0}"/>
              </a:ext>
            </a:extLst>
          </p:cNvPr>
          <p:cNvSpPr/>
          <p:nvPr/>
        </p:nvSpPr>
        <p:spPr>
          <a:xfrm>
            <a:off x="7494757" y="153694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cxnSp>
        <p:nvCxnSpPr>
          <p:cNvPr id="7" name="Straight Arrow Connector 6">
            <a:extLst>
              <a:ext uri="{FF2B5EF4-FFF2-40B4-BE49-F238E27FC236}">
                <a16:creationId xmlns:a16="http://schemas.microsoft.com/office/drawing/2014/main" id="{EB0B3192-656E-0734-EE42-F4DBBB67D9E3}"/>
              </a:ext>
            </a:extLst>
          </p:cNvPr>
          <p:cNvCxnSpPr>
            <a:cxnSpLocks/>
          </p:cNvCxnSpPr>
          <p:nvPr/>
        </p:nvCxnSpPr>
        <p:spPr>
          <a:xfrm>
            <a:off x="10391312" y="3207028"/>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622A03A8-9FE6-D649-8831-F488E4DEDF7E}"/>
              </a:ext>
            </a:extLst>
          </p:cNvPr>
          <p:cNvSpPr/>
          <p:nvPr/>
        </p:nvSpPr>
        <p:spPr>
          <a:xfrm>
            <a:off x="6966858" y="5001772"/>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and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6.0%,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16.5%, driven significantly by the Ski Boots with a remarkable 100% conversion.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70DE8A54-96D9-84FB-A2B9-2A92F9E7A927}"/>
              </a:ext>
            </a:extLst>
          </p:cNvPr>
          <p:cNvPicPr>
            <a:picLocks noChangeAspect="1"/>
          </p:cNvPicPr>
          <p:nvPr/>
        </p:nvPicPr>
        <p:blipFill>
          <a:blip r:embed="rId2"/>
          <a:stretch>
            <a:fillRect/>
          </a:stretch>
        </p:blipFill>
        <p:spPr>
          <a:xfrm>
            <a:off x="6019800" y="2934909"/>
            <a:ext cx="5725160" cy="3219315"/>
          </a:xfrm>
          <a:prstGeom prst="rect">
            <a:avLst/>
          </a:prstGeom>
        </p:spPr>
      </p:pic>
      <p:pic>
        <p:nvPicPr>
          <p:cNvPr id="10" name="Picture 9">
            <a:extLst>
              <a:ext uri="{FF2B5EF4-FFF2-40B4-BE49-F238E27FC236}">
                <a16:creationId xmlns:a16="http://schemas.microsoft.com/office/drawing/2014/main" id="{592DCB7E-6AA1-B2F7-6076-0A73E467E7F5}"/>
              </a:ext>
            </a:extLst>
          </p:cNvPr>
          <p:cNvPicPr>
            <a:picLocks noChangeAspect="1"/>
          </p:cNvPicPr>
          <p:nvPr/>
        </p:nvPicPr>
        <p:blipFill>
          <a:blip r:embed="rId3"/>
          <a:stretch>
            <a:fillRect/>
          </a:stretch>
        </p:blipFill>
        <p:spPr>
          <a:xfrm>
            <a:off x="6019800" y="1527116"/>
            <a:ext cx="5725160" cy="1325563"/>
          </a:xfrm>
          <a:prstGeom prst="rect">
            <a:avLst/>
          </a:prstGeom>
        </p:spPr>
      </p:pic>
      <p:sp>
        <p:nvSpPr>
          <p:cNvPr id="11" name="Rectangle 10">
            <a:extLst>
              <a:ext uri="{FF2B5EF4-FFF2-40B4-BE49-F238E27FC236}">
                <a16:creationId xmlns:a16="http://schemas.microsoft.com/office/drawing/2014/main" id="{2F76FB0A-6CB5-47EB-50C2-6A2B95E1B209}"/>
              </a:ext>
            </a:extLst>
          </p:cNvPr>
          <p:cNvSpPr/>
          <p:nvPr/>
        </p:nvSpPr>
        <p:spPr>
          <a:xfrm>
            <a:off x="6831183" y="2934909"/>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a:extLst>
              <a:ext uri="{FF2B5EF4-FFF2-40B4-BE49-F238E27FC236}">
                <a16:creationId xmlns:a16="http://schemas.microsoft.com/office/drawing/2014/main" id="{9AE336E2-BFE9-301A-AFA2-2180EEC07102}"/>
              </a:ext>
            </a:extLst>
          </p:cNvPr>
          <p:cNvSpPr/>
          <p:nvPr/>
        </p:nvSpPr>
        <p:spPr>
          <a:xfrm>
            <a:off x="10413919" y="2912170"/>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March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August, while social media and video content maintained steady but slightly lower engagement.</a:t>
            </a:r>
            <a:endParaRPr lang="nb-NO" dirty="0"/>
          </a:p>
        </p:txBody>
      </p:sp>
      <p:pic>
        <p:nvPicPr>
          <p:cNvPr id="5" name="Picture 4">
            <a:extLst>
              <a:ext uri="{FF2B5EF4-FFF2-40B4-BE49-F238E27FC236}">
                <a16:creationId xmlns:a16="http://schemas.microsoft.com/office/drawing/2014/main" id="{562E1D2B-698C-E99F-B46A-CF95D1BA287E}"/>
              </a:ext>
            </a:extLst>
          </p:cNvPr>
          <p:cNvPicPr>
            <a:picLocks noChangeAspect="1"/>
          </p:cNvPicPr>
          <p:nvPr/>
        </p:nvPicPr>
        <p:blipFill>
          <a:blip r:embed="rId2"/>
          <a:stretch>
            <a:fillRect/>
          </a:stretch>
        </p:blipFill>
        <p:spPr>
          <a:xfrm>
            <a:off x="6771868" y="1690688"/>
            <a:ext cx="4581932" cy="2296916"/>
          </a:xfrm>
          <a:prstGeom prst="rect">
            <a:avLst/>
          </a:prstGeom>
        </p:spPr>
      </p:pic>
      <p:pic>
        <p:nvPicPr>
          <p:cNvPr id="10" name="Picture 9">
            <a:extLst>
              <a:ext uri="{FF2B5EF4-FFF2-40B4-BE49-F238E27FC236}">
                <a16:creationId xmlns:a16="http://schemas.microsoft.com/office/drawing/2014/main" id="{3341CFA5-683E-276C-4610-25188647496F}"/>
              </a:ext>
            </a:extLst>
          </p:cNvPr>
          <p:cNvPicPr>
            <a:picLocks noChangeAspect="1"/>
          </p:cNvPicPr>
          <p:nvPr/>
        </p:nvPicPr>
        <p:blipFill>
          <a:blip r:embed="rId3"/>
          <a:stretch>
            <a:fillRect/>
          </a:stretch>
        </p:blipFill>
        <p:spPr>
          <a:xfrm>
            <a:off x="6771868" y="4401170"/>
            <a:ext cx="4581932" cy="2025051"/>
          </a:xfrm>
          <a:prstGeom prst="rect">
            <a:avLst/>
          </a:prstGeom>
        </p:spPr>
      </p:pic>
      <p:cxnSp>
        <p:nvCxnSpPr>
          <p:cNvPr id="11" name="Straight Arrow Connector 10">
            <a:extLst>
              <a:ext uri="{FF2B5EF4-FFF2-40B4-BE49-F238E27FC236}">
                <a16:creationId xmlns:a16="http://schemas.microsoft.com/office/drawing/2014/main" id="{1F4F75BE-DDC1-8FDE-9EA6-5BAC6391EC05}"/>
              </a:ext>
            </a:extLst>
          </p:cNvPr>
          <p:cNvCxnSpPr>
            <a:cxnSpLocks/>
          </p:cNvCxnSpPr>
          <p:nvPr/>
        </p:nvCxnSpPr>
        <p:spPr>
          <a:xfrm>
            <a:off x="9722077" y="2493668"/>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EC67851A-9015-C44E-9E75-6299C3279558}"/>
              </a:ext>
            </a:extLst>
          </p:cNvPr>
          <p:cNvPicPr>
            <a:picLocks noChangeAspect="1"/>
          </p:cNvPicPr>
          <p:nvPr/>
        </p:nvPicPr>
        <p:blipFill>
          <a:blip r:embed="rId2"/>
          <a:stretch>
            <a:fillRect/>
          </a:stretch>
        </p:blipFill>
        <p:spPr>
          <a:xfrm>
            <a:off x="7254729" y="1574167"/>
            <a:ext cx="3123819" cy="2107046"/>
          </a:xfrm>
          <a:prstGeom prst="rect">
            <a:avLst/>
          </a:prstGeom>
        </p:spPr>
      </p:pic>
      <p:pic>
        <p:nvPicPr>
          <p:cNvPr id="9" name="Picture 8">
            <a:extLst>
              <a:ext uri="{FF2B5EF4-FFF2-40B4-BE49-F238E27FC236}">
                <a16:creationId xmlns:a16="http://schemas.microsoft.com/office/drawing/2014/main" id="{E7F1A6A1-9B3D-778E-1A30-CB624D79F01C}"/>
              </a:ext>
            </a:extLst>
          </p:cNvPr>
          <p:cNvPicPr>
            <a:picLocks noChangeAspect="1"/>
          </p:cNvPicPr>
          <p:nvPr/>
        </p:nvPicPr>
        <p:blipFill>
          <a:blip r:embed="rId3"/>
          <a:stretch>
            <a:fillRect/>
          </a:stretch>
        </p:blipFill>
        <p:spPr>
          <a:xfrm>
            <a:off x="7254729" y="4197926"/>
            <a:ext cx="3123819" cy="1914599"/>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789</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Nikhil kushwaha</cp:lastModifiedBy>
  <cp:revision>4</cp:revision>
  <dcterms:created xsi:type="dcterms:W3CDTF">2024-09-03T15:16:05Z</dcterms:created>
  <dcterms:modified xsi:type="dcterms:W3CDTF">2025-01-17T10:26:46Z</dcterms:modified>
</cp:coreProperties>
</file>