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63" d="100"/>
          <a:sy n="63" d="100"/>
        </p:scale>
        <p:origin x="10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1/16/2025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a:t>
            </a:r>
          </a:p>
          <a:p>
            <a:r>
              <a:rPr lang="en-US" dirty="0"/>
              <a:t>BY: Nikhil Kushwaha</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791</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Nikhil kushwaha</cp:lastModifiedBy>
  <cp:revision>2</cp:revision>
  <dcterms:created xsi:type="dcterms:W3CDTF">2024-09-03T15:16:05Z</dcterms:created>
  <dcterms:modified xsi:type="dcterms:W3CDTF">2025-01-16T14:36:39Z</dcterms:modified>
</cp:coreProperties>
</file>