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 Format">
    <p:bg>
      <p:bgPr>
        <a:solidFill>
          <a:srgbClr val="7156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rgbClr val="7156A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76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811"/>
            <a:ext cx="12192000" cy="773189"/>
          </a:xfrm>
          <a:prstGeom prst="rect">
            <a:avLst/>
          </a:prstGeom>
        </p:spPr>
      </p:pic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559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128723" y="6460473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/>
                </a:solidFill>
              </a:rPr>
              <a:t>|   Copyright © 2018 Tata Consultancy Services Limited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598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340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7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0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0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4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8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24764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794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24764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64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24764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43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44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8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6084811"/>
            <a:ext cx="12191979" cy="773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6" y="1"/>
            <a:ext cx="3157735" cy="9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60" r:id="rId18"/>
    <p:sldLayoutId id="2147483752" r:id="rId19"/>
    <p:sldLayoutId id="2147483753" r:id="rId20"/>
    <p:sldLayoutId id="2147483754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1.05225.pdf" TargetMode="External"/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Pneumonia detection on Chest X-Rays using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Dataset used :- </a:t>
            </a:r>
            <a:r>
              <a:rPr lang="en-US" sz="1800" dirty="0" smtClean="0">
                <a:hlinkClick r:id="rId2"/>
              </a:rPr>
              <a:t>https://www.kaggle.com/paultimothymooney/chest-xray-pneumonia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It contains 5863 images of 2 categories (Normal:- 1341, pneumonia:- 3875).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Libraries used :- Keras with Tensorflow as backend, python,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Accuracy achieved :- 84.69%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Research Paper Referenced :-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arxiv.org/pdf/1711.05225.pdf</a:t>
            </a:r>
            <a:r>
              <a:rPr lang="en-US" sz="1800" dirty="0" smtClean="0"/>
              <a:t> (</a:t>
            </a:r>
            <a:r>
              <a:rPr lang="en-US" sz="1800" b="1" dirty="0" err="1" smtClean="0"/>
              <a:t>ChexNet</a:t>
            </a:r>
            <a:r>
              <a:rPr lang="en-US" sz="1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Note:- as the dataset is small to train a Neural Network , we increased the dataset by flipping, random scaling, and rotating the available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1800" b="1" dirty="0" err="1" smtClean="0"/>
              <a:t>ChexNet</a:t>
            </a:r>
            <a:endParaRPr lang="en-US" sz="1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dirty="0"/>
              <a:t>algorithm developed that can detect pneumonia from chest X-rays at a level exceeding 		          practicing radiologists</a:t>
            </a:r>
            <a:r>
              <a:rPr lang="en-US" sz="1800" dirty="0" smtClean="0"/>
              <a:t>.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This model is trained on 112,120 frontal-view chest X-rays images of 14 diseases.(Atelectasis, Cardiomegaly, Consolidation, Edema, Effusion, Emphysema, Fibrosis, Hernia, Infiltration, Mass, Nodule, Pleural Thickening, Pneumonia, and Pneumothorax. 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Neural Network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7" y="1666938"/>
            <a:ext cx="1792728" cy="896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243" y="2563302"/>
            <a:ext cx="984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91" y="1656133"/>
            <a:ext cx="2733675" cy="8572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411" y="3680526"/>
            <a:ext cx="3532389" cy="849487"/>
          </a:xfrm>
          <a:prstGeom prst="rect">
            <a:avLst/>
          </a:prstGeom>
        </p:spPr>
      </p:pic>
      <p:pic>
        <p:nvPicPr>
          <p:cNvPr id="24" name="Picture 16" descr="Image result for neural network 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91" y="2115119"/>
            <a:ext cx="493260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056845" y="2513383"/>
            <a:ext cx="323760" cy="1167143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32997" y="1957336"/>
            <a:ext cx="1098106" cy="315567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46254" y="3902299"/>
            <a:ext cx="808838" cy="34772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6606" y="2503441"/>
            <a:ext cx="14557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Augment Dataset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0628" y="2964683"/>
            <a:ext cx="11945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 Dataset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055091" y="2717442"/>
            <a:ext cx="376019" cy="2678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6800" y="4396526"/>
            <a:ext cx="10579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Model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5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Trained Model For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9" y="3048758"/>
            <a:ext cx="702233" cy="55732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49412" y="3127797"/>
            <a:ext cx="1133341" cy="399245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2285" y="993549"/>
            <a:ext cx="3528814" cy="49436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62338" y="993549"/>
            <a:ext cx="22505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8877" y="793493"/>
            <a:ext cx="23374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63BE">
                    <a:lumMod val="60000"/>
                    <a:lumOff val="40000"/>
                  </a:srgbClr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Image Preprocessing</a:t>
            </a:r>
          </a:p>
        </p:txBody>
      </p:sp>
      <p:pic>
        <p:nvPicPr>
          <p:cNvPr id="14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59" y="1193603"/>
            <a:ext cx="940158" cy="9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367843" y="1259007"/>
            <a:ext cx="22215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Correct orientation of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964" y="2783485"/>
            <a:ext cx="817826" cy="800200"/>
          </a:xfrm>
          <a:prstGeom prst="rect">
            <a:avLst/>
          </a:prstGeom>
        </p:spPr>
      </p:pic>
      <p:pic>
        <p:nvPicPr>
          <p:cNvPr id="21" name="Picture 2" descr="Image result for rgb im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6" y="4233409"/>
            <a:ext cx="1034021" cy="103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1025973" y="3127798"/>
            <a:ext cx="1133341" cy="399245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18" descr="Image result for neural network imag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74" y="2048725"/>
            <a:ext cx="3532176" cy="25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32417" y="2783485"/>
            <a:ext cx="23986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Resize image to (224,224)</a:t>
            </a:r>
            <a:r>
              <a:rPr lang="en-US" sz="20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2417" y="4375242"/>
            <a:ext cx="2257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color channel if not available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3670302"/>
            <a:ext cx="13128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31722" y="4375242"/>
            <a:ext cx="17504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Trained Model</a:t>
            </a:r>
            <a:endParaRPr lang="en-US" sz="2000" dirty="0">
              <a:ln w="0"/>
              <a:solidFill>
                <a:srgbClr val="0063B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10650828" y="2783485"/>
            <a:ext cx="296214" cy="1256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47042" y="3211504"/>
            <a:ext cx="12504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0063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3120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2564" r="1569" b="2072"/>
          <a:stretch/>
        </p:blipFill>
        <p:spPr>
          <a:xfrm>
            <a:off x="1308294" y="1041009"/>
            <a:ext cx="9284677" cy="5233182"/>
          </a:xfrm>
        </p:spPr>
      </p:pic>
    </p:spTree>
    <p:extLst>
      <p:ext uri="{BB962C8B-B14F-4D97-AF65-F5344CB8AC3E}">
        <p14:creationId xmlns:p14="http://schemas.microsoft.com/office/powerpoint/2010/main" val="4216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3" y="948383"/>
            <a:ext cx="10267059" cy="5577509"/>
          </a:xfrm>
        </p:spPr>
      </p:pic>
    </p:spTree>
    <p:extLst>
      <p:ext uri="{BB962C8B-B14F-4D97-AF65-F5344CB8AC3E}">
        <p14:creationId xmlns:p14="http://schemas.microsoft.com/office/powerpoint/2010/main" val="30202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Myriad Pro</vt:lpstr>
      <vt:lpstr>Wingdings</vt:lpstr>
      <vt:lpstr>1_Corp PPT Template 2017_16x9</vt:lpstr>
      <vt:lpstr>Pneumonia detection on Chest X-Rays using Deep Learning</vt:lpstr>
      <vt:lpstr>Approach</vt:lpstr>
      <vt:lpstr>Training Neural Network </vt:lpstr>
      <vt:lpstr>Using Trained Model For Prediction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on Chest X-Rays using Deep Learning</dc:title>
  <dc:creator>Utkarsh Vashisth</dc:creator>
  <cp:lastModifiedBy>Nikhil Yadav</cp:lastModifiedBy>
  <cp:revision>46</cp:revision>
  <dcterms:created xsi:type="dcterms:W3CDTF">2018-08-09T09:31:05Z</dcterms:created>
  <dcterms:modified xsi:type="dcterms:W3CDTF">2019-12-13T10:45:22Z</dcterms:modified>
</cp:coreProperties>
</file>