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44965.0</c:v>
                </c:pt>
                <c:pt idx="1">
                  <c:v>44964.0</c:v>
                </c:pt>
                <c:pt idx="2">
                  <c:v>44963.0</c:v>
                </c:pt>
                <c:pt idx="3">
                  <c:v>44962.0</c:v>
                </c:pt>
                <c:pt idx="4">
                  <c:v>44961.0</c:v>
                </c:pt>
                <c:pt idx="5">
                  <c:v>44960.0</c:v>
                </c:pt>
                <c:pt idx="6">
                  <c:v>44959.0</c:v>
                </c:pt>
                <c:pt idx="7">
                  <c:v>44958.0</c:v>
                </c:pt>
                <c:pt idx="8">
                  <c:v>44957.0</c:v>
                </c:pt>
                <c:pt idx="9">
                  <c:v>44956.0</c:v>
                </c:pt>
                <c:pt idx="10">
                  <c:v>44955.0</c:v>
                </c:pt>
                <c:pt idx="11">
                  <c:v>44954.0</c:v>
                </c:pt>
                <c:pt idx="12">
                  <c:v>44953.0</c:v>
                </c:pt>
                <c:pt idx="13">
                  <c:v>44952.0</c:v>
                </c:pt>
                <c:pt idx="14">
                  <c:v>44951.0</c:v>
                </c:pt>
                <c:pt idx="15">
                  <c:v>44950.0</c:v>
                </c:pt>
                <c:pt idx="16">
                  <c:v>44949.0</c:v>
                </c:pt>
                <c:pt idx="17">
                  <c:v>44948.0</c:v>
                </c:pt>
                <c:pt idx="18">
                  <c:v>44947.0</c:v>
                </c:pt>
                <c:pt idx="19">
                  <c:v>44946.0</c:v>
                </c:pt>
                <c:pt idx="20">
                  <c:v>44945.0</c:v>
                </c:pt>
                <c:pt idx="21">
                  <c:v>44944.0</c:v>
                </c:pt>
                <c:pt idx="22">
                  <c:v>44943.0</c:v>
                </c:pt>
                <c:pt idx="23">
                  <c:v>44942.0</c:v>
                </c:pt>
                <c:pt idx="24">
                  <c:v>44941.0</c:v>
                </c:pt>
                <c:pt idx="25">
                  <c:v>44940.0</c:v>
                </c:pt>
                <c:pt idx="26">
                  <c:v>44939.0</c:v>
                </c:pt>
                <c:pt idx="27">
                  <c:v>44938.0</c:v>
                </c:pt>
                <c:pt idx="28">
                  <c:v>44937.0</c:v>
                </c:pt>
                <c:pt idx="29">
                  <c:v>44936.0</c:v>
                </c:pt>
                <c:pt idx="30">
                  <c:v>44935.0</c:v>
                </c:pt>
                <c:pt idx="31">
                  <c:v>44934.0</c:v>
                </c:pt>
                <c:pt idx="32">
                  <c:v>44933.0</c:v>
                </c:pt>
                <c:pt idx="33">
                  <c:v>44932.0</c:v>
                </c:pt>
                <c:pt idx="34">
                  <c:v>44931.0</c:v>
                </c:pt>
                <c:pt idx="35">
                  <c:v>44930.0</c:v>
                </c:pt>
                <c:pt idx="36">
                  <c:v>44929.0</c:v>
                </c:pt>
                <c:pt idx="37">
                  <c:v>44928.0</c:v>
                </c:pt>
                <c:pt idx="38">
                  <c:v>44927.0</c:v>
                </c:pt>
                <c:pt idx="39">
                  <c:v>44926.0</c:v>
                </c:pt>
                <c:pt idx="40">
                  <c:v>44925.0</c:v>
                </c:pt>
                <c:pt idx="41">
                  <c:v>44924.0</c:v>
                </c:pt>
                <c:pt idx="42">
                  <c:v>44923.0</c:v>
                </c:pt>
                <c:pt idx="43">
                  <c:v>44922.0</c:v>
                </c:pt>
                <c:pt idx="44">
                  <c:v>44921.0</c:v>
                </c:pt>
                <c:pt idx="45">
                  <c:v>44920.0</c:v>
                </c:pt>
                <c:pt idx="46">
                  <c:v>44919.0</c:v>
                </c:pt>
                <c:pt idx="47">
                  <c:v>44918.0</c:v>
                </c:pt>
                <c:pt idx="48">
                  <c:v>44917.0</c:v>
                </c:pt>
                <c:pt idx="49">
                  <c:v>44916.0</c:v>
                </c:pt>
                <c:pt idx="50">
                  <c:v>44915.0</c:v>
                </c:pt>
                <c:pt idx="51">
                  <c:v>44914.0</c:v>
                </c:pt>
                <c:pt idx="52">
                  <c:v>44913.0</c:v>
                </c:pt>
                <c:pt idx="53">
                  <c:v>44912.0</c:v>
                </c:pt>
                <c:pt idx="54">
                  <c:v>44911.0</c:v>
                </c:pt>
                <c:pt idx="55">
                  <c:v>44910.0</c:v>
                </c:pt>
                <c:pt idx="56">
                  <c:v>44909.0</c:v>
                </c:pt>
                <c:pt idx="57">
                  <c:v>44908.0</c:v>
                </c:pt>
                <c:pt idx="58">
                  <c:v>44907.0</c:v>
                </c:pt>
                <c:pt idx="59">
                  <c:v>44906.0</c:v>
                </c:pt>
                <c:pt idx="60">
                  <c:v>44905.0</c:v>
                </c:pt>
                <c:pt idx="61">
                  <c:v>44904.0</c:v>
                </c:pt>
                <c:pt idx="62">
                  <c:v>44903.0</c:v>
                </c:pt>
                <c:pt idx="63">
                  <c:v>44902.0</c:v>
                </c:pt>
                <c:pt idx="64">
                  <c:v>44901.0</c:v>
                </c:pt>
                <c:pt idx="65">
                  <c:v>44900.0</c:v>
                </c:pt>
                <c:pt idx="66">
                  <c:v>44899.0</c:v>
                </c:pt>
                <c:pt idx="67">
                  <c:v>44898.0</c:v>
                </c:pt>
                <c:pt idx="68">
                  <c:v>44897.0</c:v>
                </c:pt>
                <c:pt idx="69">
                  <c:v>44896.0</c:v>
                </c:pt>
                <c:pt idx="70">
                  <c:v>44895.0</c:v>
                </c:pt>
                <c:pt idx="71">
                  <c:v>44894.0</c:v>
                </c:pt>
                <c:pt idx="72">
                  <c:v>44893.0</c:v>
                </c:pt>
                <c:pt idx="73">
                  <c:v>44892.0</c:v>
                </c:pt>
                <c:pt idx="74">
                  <c:v>44891.0</c:v>
                </c:pt>
                <c:pt idx="75">
                  <c:v>44890.0</c:v>
                </c:pt>
                <c:pt idx="76">
                  <c:v>44889.0</c:v>
                </c:pt>
                <c:pt idx="77">
                  <c:v>44888.0</c:v>
                </c:pt>
                <c:pt idx="78">
                  <c:v>44887.0</c:v>
                </c:pt>
                <c:pt idx="79">
                  <c:v>44886.0</c:v>
                </c:pt>
                <c:pt idx="80">
                  <c:v>44885.0</c:v>
                </c:pt>
                <c:pt idx="81">
                  <c:v>44884.0</c:v>
                </c:pt>
                <c:pt idx="82">
                  <c:v>44883.0</c:v>
                </c:pt>
                <c:pt idx="83">
                  <c:v>44882.0</c:v>
                </c:pt>
                <c:pt idx="84">
                  <c:v>44881.0</c:v>
                </c:pt>
                <c:pt idx="85">
                  <c:v>44880.0</c:v>
                </c:pt>
                <c:pt idx="86">
                  <c:v>44879.0</c:v>
                </c:pt>
                <c:pt idx="87">
                  <c:v>44878.0</c:v>
                </c:pt>
                <c:pt idx="88">
                  <c:v>44877.0</c:v>
                </c:pt>
                <c:pt idx="89">
                  <c:v>44876.0</c:v>
                </c:pt>
                <c:pt idx="90">
                  <c:v>44875.0</c:v>
                </c:pt>
                <c:pt idx="91">
                  <c:v>44874.0</c:v>
                </c:pt>
                <c:pt idx="92">
                  <c:v>44873.0</c:v>
                </c:pt>
                <c:pt idx="93">
                  <c:v>44872.0</c:v>
                </c:pt>
                <c:pt idx="94">
                  <c:v>44871.0</c:v>
                </c:pt>
                <c:pt idx="95">
                  <c:v>44870.0</c:v>
                </c:pt>
                <c:pt idx="96">
                  <c:v>44869.0</c:v>
                </c:pt>
                <c:pt idx="97">
                  <c:v>44868.0</c:v>
                </c:pt>
                <c:pt idx="98">
                  <c:v>44867.0</c:v>
                </c:pt>
                <c:pt idx="99">
                  <c:v>44866.0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8.497485439205665</c:v>
                </c:pt>
                <c:pt idx="1">
                  <c:v>10.599790070639711</c:v>
                </c:pt>
                <c:pt idx="2">
                  <c:v>8.673566565057591</c:v>
                </c:pt>
                <c:pt idx="3">
                  <c:v>11.235610766439214</c:v>
                </c:pt>
                <c:pt idx="4">
                  <c:v>10.981252635952407</c:v>
                </c:pt>
                <c:pt idx="5">
                  <c:v>9.940914308488992</c:v>
                </c:pt>
                <c:pt idx="6">
                  <c:v>11.139102914371021</c:v>
                </c:pt>
                <c:pt idx="7">
                  <c:v>10.214507749193878</c:v>
                </c:pt>
                <c:pt idx="8">
                  <c:v>8.84033199729989</c:v>
                </c:pt>
                <c:pt idx="9">
                  <c:v>10.974727098775999</c:v>
                </c:pt>
                <c:pt idx="10">
                  <c:v>10.070174960546346</c:v>
                </c:pt>
                <c:pt idx="11">
                  <c:v>9.424906192261856</c:v>
                </c:pt>
                <c:pt idx="12">
                  <c:v>9.688304218982907</c:v>
                </c:pt>
                <c:pt idx="13">
                  <c:v>10.458900123048839</c:v>
                </c:pt>
                <c:pt idx="14">
                  <c:v>10.240759743748919</c:v>
                </c:pt>
                <c:pt idx="15">
                  <c:v>9.53635573717712</c:v>
                </c:pt>
                <c:pt idx="16">
                  <c:v>10.330804041864262</c:v>
                </c:pt>
                <c:pt idx="17">
                  <c:v>11.020669433526397</c:v>
                </c:pt>
                <c:pt idx="18">
                  <c:v>11.245698106989197</c:v>
                </c:pt>
                <c:pt idx="19">
                  <c:v>12.452678146447171</c:v>
                </c:pt>
                <c:pt idx="20">
                  <c:v>9.574547516788867</c:v>
                </c:pt>
                <c:pt idx="21">
                  <c:v>10.303228247960146</c:v>
                </c:pt>
                <c:pt idx="22">
                  <c:v>11.750632445042303</c:v>
                </c:pt>
                <c:pt idx="23">
                  <c:v>8.55043566098487</c:v>
                </c:pt>
                <c:pt idx="24">
                  <c:v>11.253204074900173</c:v>
                </c:pt>
                <c:pt idx="25">
                  <c:v>10.592867629373808</c:v>
                </c:pt>
                <c:pt idx="26">
                  <c:v>10.672798617273719</c:v>
                </c:pt>
                <c:pt idx="27">
                  <c:v>8.692706754156635</c:v>
                </c:pt>
                <c:pt idx="28">
                  <c:v>10.131726901982791</c:v>
                </c:pt>
                <c:pt idx="29">
                  <c:v>10.61672091426798</c:v>
                </c:pt>
                <c:pt idx="30">
                  <c:v>10.353357134193264</c:v>
                </c:pt>
                <c:pt idx="31">
                  <c:v>11.163633399505652</c:v>
                </c:pt>
                <c:pt idx="32">
                  <c:v>7.5937964185459625</c:v>
                </c:pt>
                <c:pt idx="33">
                  <c:v>11.04500221741348</c:v>
                </c:pt>
                <c:pt idx="34">
                  <c:v>11.111257253255143</c:v>
                </c:pt>
                <c:pt idx="35">
                  <c:v>11.051733482338465</c:v>
                </c:pt>
                <c:pt idx="36">
                  <c:v>11.125124881640478</c:v>
                </c:pt>
                <c:pt idx="37">
                  <c:v>8.521171788792467</c:v>
                </c:pt>
                <c:pt idx="38">
                  <c:v>10.752375046422282</c:v>
                </c:pt>
                <c:pt idx="39">
                  <c:v>9.472355617000524</c:v>
                </c:pt>
                <c:pt idx="40">
                  <c:v>9.778506398861772</c:v>
                </c:pt>
                <c:pt idx="41">
                  <c:v>9.893177253215443</c:v>
                </c:pt>
                <c:pt idx="42">
                  <c:v>10.28531334919914</c:v>
                </c:pt>
                <c:pt idx="43">
                  <c:v>10.746029431223104</c:v>
                </c:pt>
                <c:pt idx="44">
                  <c:v>9.78838110917766</c:v>
                </c:pt>
                <c:pt idx="45">
                  <c:v>8.756424148997308</c:v>
                </c:pt>
                <c:pt idx="46">
                  <c:v>11.036822574596096</c:v>
                </c:pt>
                <c:pt idx="47">
                  <c:v>10.227742531835585</c:v>
                </c:pt>
                <c:pt idx="48">
                  <c:v>10.760472651520235</c:v>
                </c:pt>
                <c:pt idx="49">
                  <c:v>10.735963449471125</c:v>
                </c:pt>
                <c:pt idx="50">
                  <c:v>10.749704268601105</c:v>
                </c:pt>
                <c:pt idx="51">
                  <c:v>10.416530232800083</c:v>
                </c:pt>
                <c:pt idx="52">
                  <c:v>11.335604427915188</c:v>
                </c:pt>
                <c:pt idx="53">
                  <c:v>10.748076309574852</c:v>
                </c:pt>
                <c:pt idx="54">
                  <c:v>12.35517860076088</c:v>
                </c:pt>
                <c:pt idx="55">
                  <c:v>9.330552399387555</c:v>
                </c:pt>
                <c:pt idx="56">
                  <c:v>9.173641655869071</c:v>
                </c:pt>
                <c:pt idx="57">
                  <c:v>10.355171374285133</c:v>
                </c:pt>
                <c:pt idx="58">
                  <c:v>11.053045912161622</c:v>
                </c:pt>
                <c:pt idx="59">
                  <c:v>9.365194769259231</c:v>
                </c:pt>
                <c:pt idx="60">
                  <c:v>11.493149709520768</c:v>
                </c:pt>
                <c:pt idx="61">
                  <c:v>10.403669035721833</c:v>
                </c:pt>
                <c:pt idx="62">
                  <c:v>9.441374569139505</c:v>
                </c:pt>
                <c:pt idx="63">
                  <c:v>9.921541247050982</c:v>
                </c:pt>
                <c:pt idx="64">
                  <c:v>10.623980766776455</c:v>
                </c:pt>
                <c:pt idx="65">
                  <c:v>9.495406337166049</c:v>
                </c:pt>
                <c:pt idx="66">
                  <c:v>9.10167287810157</c:v>
                </c:pt>
                <c:pt idx="67">
                  <c:v>10.178746631914633</c:v>
                </c:pt>
                <c:pt idx="68">
                  <c:v>10.239330645054824</c:v>
                </c:pt>
                <c:pt idx="69">
                  <c:v>9.326546585543783</c:v>
                </c:pt>
                <c:pt idx="70">
                  <c:v>9.60824308897877</c:v>
                </c:pt>
                <c:pt idx="71">
                  <c:v>11.194639982177195</c:v>
                </c:pt>
                <c:pt idx="72">
                  <c:v>10.66245477094214</c:v>
                </c:pt>
                <c:pt idx="73">
                  <c:v>9.991593470020497</c:v>
                </c:pt>
                <c:pt idx="74">
                  <c:v>11.787839405782185</c:v>
                </c:pt>
                <c:pt idx="75">
                  <c:v>9.596552088730043</c:v>
                </c:pt>
                <c:pt idx="76">
                  <c:v>10.021723054668009</c:v>
                </c:pt>
                <c:pt idx="77">
                  <c:v>11.63798507616308</c:v>
                </c:pt>
                <c:pt idx="78">
                  <c:v>10.877221965430014</c:v>
                </c:pt>
                <c:pt idx="79">
                  <c:v>10.24795081580612</c:v>
                </c:pt>
                <c:pt idx="80">
                  <c:v>9.509929494320492</c:v>
                </c:pt>
                <c:pt idx="81">
                  <c:v>10.733647265141112</c:v>
                </c:pt>
                <c:pt idx="82">
                  <c:v>9.977484776591192</c:v>
                </c:pt>
                <c:pt idx="83">
                  <c:v>10.429171868233842</c:v>
                </c:pt>
                <c:pt idx="84">
                  <c:v>9.443335477306318</c:v>
                </c:pt>
                <c:pt idx="85">
                  <c:v>9.742344802194774</c:v>
                </c:pt>
                <c:pt idx="86">
                  <c:v>10.153763682031155</c:v>
                </c:pt>
                <c:pt idx="87">
                  <c:v>9.348522470879363</c:v>
                </c:pt>
                <c:pt idx="88">
                  <c:v>9.628438220677651</c:v>
                </c:pt>
                <c:pt idx="89">
                  <c:v>11.351327755160119</c:v>
                </c:pt>
                <c:pt idx="90">
                  <c:v>10.524862073890516</c:v>
                </c:pt>
                <c:pt idx="91">
                  <c:v>9.805326552410065</c:v>
                </c:pt>
                <c:pt idx="92">
                  <c:v>8.980060201489364</c:v>
                </c:pt>
                <c:pt idx="93">
                  <c:v>7.476369750513736</c:v>
                </c:pt>
                <c:pt idx="94">
                  <c:v>10.226123250058148</c:v>
                </c:pt>
                <c:pt idx="95">
                  <c:v>11.600652096633404</c:v>
                </c:pt>
                <c:pt idx="96">
                  <c:v>10.226152159967302</c:v>
                </c:pt>
                <c:pt idx="97">
                  <c:v>10.707485775903294</c:v>
                </c:pt>
                <c:pt idx="98">
                  <c:v>9.210037220227123</c:v>
                </c:pt>
                <c:pt idx="99">
                  <c:v>10.177534487124667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44965.0</c:v>
                </c:pt>
                <c:pt idx="1">
                  <c:v>44964.0</c:v>
                </c:pt>
                <c:pt idx="2">
                  <c:v>44963.0</c:v>
                </c:pt>
                <c:pt idx="3">
                  <c:v>44962.0</c:v>
                </c:pt>
                <c:pt idx="4">
                  <c:v>44961.0</c:v>
                </c:pt>
                <c:pt idx="5">
                  <c:v>44960.0</c:v>
                </c:pt>
                <c:pt idx="6">
                  <c:v>44959.0</c:v>
                </c:pt>
                <c:pt idx="7">
                  <c:v>44958.0</c:v>
                </c:pt>
                <c:pt idx="8">
                  <c:v>44957.0</c:v>
                </c:pt>
                <c:pt idx="9">
                  <c:v>44956.0</c:v>
                </c:pt>
                <c:pt idx="10">
                  <c:v>44955.0</c:v>
                </c:pt>
                <c:pt idx="11">
                  <c:v>44954.0</c:v>
                </c:pt>
                <c:pt idx="12">
                  <c:v>44953.0</c:v>
                </c:pt>
                <c:pt idx="13">
                  <c:v>44952.0</c:v>
                </c:pt>
                <c:pt idx="14">
                  <c:v>44951.0</c:v>
                </c:pt>
                <c:pt idx="15">
                  <c:v>44950.0</c:v>
                </c:pt>
                <c:pt idx="16">
                  <c:v>44949.0</c:v>
                </c:pt>
                <c:pt idx="17">
                  <c:v>44948.0</c:v>
                </c:pt>
                <c:pt idx="18">
                  <c:v>44947.0</c:v>
                </c:pt>
                <c:pt idx="19">
                  <c:v>44946.0</c:v>
                </c:pt>
                <c:pt idx="20">
                  <c:v>44945.0</c:v>
                </c:pt>
                <c:pt idx="21">
                  <c:v>44944.0</c:v>
                </c:pt>
                <c:pt idx="22">
                  <c:v>44943.0</c:v>
                </c:pt>
                <c:pt idx="23">
                  <c:v>44942.0</c:v>
                </c:pt>
                <c:pt idx="24">
                  <c:v>44941.0</c:v>
                </c:pt>
                <c:pt idx="25">
                  <c:v>44940.0</c:v>
                </c:pt>
                <c:pt idx="26">
                  <c:v>44939.0</c:v>
                </c:pt>
                <c:pt idx="27">
                  <c:v>44938.0</c:v>
                </c:pt>
                <c:pt idx="28">
                  <c:v>44937.0</c:v>
                </c:pt>
                <c:pt idx="29">
                  <c:v>44936.0</c:v>
                </c:pt>
                <c:pt idx="30">
                  <c:v>44935.0</c:v>
                </c:pt>
                <c:pt idx="31">
                  <c:v>44934.0</c:v>
                </c:pt>
                <c:pt idx="32">
                  <c:v>44933.0</c:v>
                </c:pt>
                <c:pt idx="33">
                  <c:v>44932.0</c:v>
                </c:pt>
                <c:pt idx="34">
                  <c:v>44931.0</c:v>
                </c:pt>
                <c:pt idx="35">
                  <c:v>44930.0</c:v>
                </c:pt>
                <c:pt idx="36">
                  <c:v>44929.0</c:v>
                </c:pt>
                <c:pt idx="37">
                  <c:v>44928.0</c:v>
                </c:pt>
                <c:pt idx="38">
                  <c:v>44927.0</c:v>
                </c:pt>
                <c:pt idx="39">
                  <c:v>44926.0</c:v>
                </c:pt>
                <c:pt idx="40">
                  <c:v>44925.0</c:v>
                </c:pt>
                <c:pt idx="41">
                  <c:v>44924.0</c:v>
                </c:pt>
                <c:pt idx="42">
                  <c:v>44923.0</c:v>
                </c:pt>
                <c:pt idx="43">
                  <c:v>44922.0</c:v>
                </c:pt>
                <c:pt idx="44">
                  <c:v>44921.0</c:v>
                </c:pt>
                <c:pt idx="45">
                  <c:v>44920.0</c:v>
                </c:pt>
                <c:pt idx="46">
                  <c:v>44919.0</c:v>
                </c:pt>
                <c:pt idx="47">
                  <c:v>44918.0</c:v>
                </c:pt>
                <c:pt idx="48">
                  <c:v>44917.0</c:v>
                </c:pt>
                <c:pt idx="49">
                  <c:v>44916.0</c:v>
                </c:pt>
                <c:pt idx="50">
                  <c:v>44915.0</c:v>
                </c:pt>
                <c:pt idx="51">
                  <c:v>44914.0</c:v>
                </c:pt>
                <c:pt idx="52">
                  <c:v>44913.0</c:v>
                </c:pt>
                <c:pt idx="53">
                  <c:v>44912.0</c:v>
                </c:pt>
                <c:pt idx="54">
                  <c:v>44911.0</c:v>
                </c:pt>
                <c:pt idx="55">
                  <c:v>44910.0</c:v>
                </c:pt>
                <c:pt idx="56">
                  <c:v>44909.0</c:v>
                </c:pt>
                <c:pt idx="57">
                  <c:v>44908.0</c:v>
                </c:pt>
                <c:pt idx="58">
                  <c:v>44907.0</c:v>
                </c:pt>
                <c:pt idx="59">
                  <c:v>44906.0</c:v>
                </c:pt>
                <c:pt idx="60">
                  <c:v>44905.0</c:v>
                </c:pt>
                <c:pt idx="61">
                  <c:v>44904.0</c:v>
                </c:pt>
                <c:pt idx="62">
                  <c:v>44903.0</c:v>
                </c:pt>
                <c:pt idx="63">
                  <c:v>44902.0</c:v>
                </c:pt>
                <c:pt idx="64">
                  <c:v>44901.0</c:v>
                </c:pt>
                <c:pt idx="65">
                  <c:v>44900.0</c:v>
                </c:pt>
                <c:pt idx="66">
                  <c:v>44899.0</c:v>
                </c:pt>
                <c:pt idx="67">
                  <c:v>44898.0</c:v>
                </c:pt>
                <c:pt idx="68">
                  <c:v>44897.0</c:v>
                </c:pt>
                <c:pt idx="69">
                  <c:v>44896.0</c:v>
                </c:pt>
                <c:pt idx="70">
                  <c:v>44895.0</c:v>
                </c:pt>
                <c:pt idx="71">
                  <c:v>44894.0</c:v>
                </c:pt>
                <c:pt idx="72">
                  <c:v>44893.0</c:v>
                </c:pt>
                <c:pt idx="73">
                  <c:v>44892.0</c:v>
                </c:pt>
                <c:pt idx="74">
                  <c:v>44891.0</c:v>
                </c:pt>
                <c:pt idx="75">
                  <c:v>44890.0</c:v>
                </c:pt>
                <c:pt idx="76">
                  <c:v>44889.0</c:v>
                </c:pt>
                <c:pt idx="77">
                  <c:v>44888.0</c:v>
                </c:pt>
                <c:pt idx="78">
                  <c:v>44887.0</c:v>
                </c:pt>
                <c:pt idx="79">
                  <c:v>44886.0</c:v>
                </c:pt>
                <c:pt idx="80">
                  <c:v>44885.0</c:v>
                </c:pt>
                <c:pt idx="81">
                  <c:v>44884.0</c:v>
                </c:pt>
                <c:pt idx="82">
                  <c:v>44883.0</c:v>
                </c:pt>
                <c:pt idx="83">
                  <c:v>44882.0</c:v>
                </c:pt>
                <c:pt idx="84">
                  <c:v>44881.0</c:v>
                </c:pt>
                <c:pt idx="85">
                  <c:v>44880.0</c:v>
                </c:pt>
                <c:pt idx="86">
                  <c:v>44879.0</c:v>
                </c:pt>
                <c:pt idx="87">
                  <c:v>44878.0</c:v>
                </c:pt>
                <c:pt idx="88">
                  <c:v>44877.0</c:v>
                </c:pt>
                <c:pt idx="89">
                  <c:v>44876.0</c:v>
                </c:pt>
                <c:pt idx="90">
                  <c:v>44875.0</c:v>
                </c:pt>
                <c:pt idx="91">
                  <c:v>44874.0</c:v>
                </c:pt>
                <c:pt idx="92">
                  <c:v>44873.0</c:v>
                </c:pt>
                <c:pt idx="93">
                  <c:v>44872.0</c:v>
                </c:pt>
                <c:pt idx="94">
                  <c:v>44871.0</c:v>
                </c:pt>
                <c:pt idx="95">
                  <c:v>44870.0</c:v>
                </c:pt>
                <c:pt idx="96">
                  <c:v>44869.0</c:v>
                </c:pt>
                <c:pt idx="97">
                  <c:v>44868.0</c:v>
                </c:pt>
                <c:pt idx="98">
                  <c:v>44867.0</c:v>
                </c:pt>
                <c:pt idx="99">
                  <c:v>44866.0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4.003992596900369</c:v>
                </c:pt>
                <c:pt idx="1">
                  <c:v>5.570798919165502</c:v>
                </c:pt>
                <c:pt idx="2">
                  <c:v>7.220245843438952</c:v>
                </c:pt>
                <c:pt idx="3">
                  <c:v>3.6211588432222293</c:v>
                </c:pt>
                <c:pt idx="4">
                  <c:v>5.387531715021328</c:v>
                </c:pt>
                <c:pt idx="5">
                  <c:v>5.175718691689027</c:v>
                </c:pt>
                <c:pt idx="6">
                  <c:v>4.380858065162718</c:v>
                </c:pt>
                <c:pt idx="7">
                  <c:v>7.783173914984072</c:v>
                </c:pt>
                <c:pt idx="8">
                  <c:v>5.596174459718058</c:v>
                </c:pt>
                <c:pt idx="9">
                  <c:v>4.8839200354810615</c:v>
                </c:pt>
                <c:pt idx="10">
                  <c:v>6.115567089029308</c:v>
                </c:pt>
                <c:pt idx="11">
                  <c:v>3.1608028591982724</c:v>
                </c:pt>
                <c:pt idx="12">
                  <c:v>3.679903489211755</c:v>
                </c:pt>
                <c:pt idx="13">
                  <c:v>4.105205890172168</c:v>
                </c:pt>
                <c:pt idx="14">
                  <c:v>4.475090196944538</c:v>
                </c:pt>
                <c:pt idx="15">
                  <c:v>5.080542287681947</c:v>
                </c:pt>
                <c:pt idx="16">
                  <c:v>7.3311409145028605</c:v>
                </c:pt>
                <c:pt idx="17">
                  <c:v>6.80963263643776</c:v>
                </c:pt>
                <c:pt idx="18">
                  <c:v>5.956165832901926</c:v>
                </c:pt>
                <c:pt idx="19">
                  <c:v>4.1362916098534965</c:v>
                </c:pt>
                <c:pt idx="20">
                  <c:v>6.4185641920493754</c:v>
                </c:pt>
                <c:pt idx="21">
                  <c:v>5.166463818747392</c:v>
                </c:pt>
                <c:pt idx="22">
                  <c:v>5.171370041443287</c:v>
                </c:pt>
                <c:pt idx="23">
                  <c:v>3.5548968833268813</c:v>
                </c:pt>
                <c:pt idx="24">
                  <c:v>4.684317274051952</c:v>
                </c:pt>
                <c:pt idx="25">
                  <c:v>4.511750055858341</c:v>
                </c:pt>
                <c:pt idx="26">
                  <c:v>4.318757270966085</c:v>
                </c:pt>
                <c:pt idx="27">
                  <c:v>6.450078159047081</c:v>
                </c:pt>
                <c:pt idx="28">
                  <c:v>2.6423274367293756</c:v>
                </c:pt>
                <c:pt idx="29">
                  <c:v>5.405787901228573</c:v>
                </c:pt>
                <c:pt idx="30">
                  <c:v>3.1807256231793843</c:v>
                </c:pt>
                <c:pt idx="31">
                  <c:v>5.7708937720552385</c:v>
                </c:pt>
                <c:pt idx="32">
                  <c:v>5.963267058595604</c:v>
                </c:pt>
                <c:pt idx="33">
                  <c:v>4.750522861529131</c:v>
                </c:pt>
                <c:pt idx="34">
                  <c:v>4.552471719809346</c:v>
                </c:pt>
                <c:pt idx="35">
                  <c:v>6.202404253618813</c:v>
                </c:pt>
                <c:pt idx="36">
                  <c:v>4.43412202262192</c:v>
                </c:pt>
                <c:pt idx="37">
                  <c:v>4.539459468949369</c:v>
                </c:pt>
                <c:pt idx="38">
                  <c:v>4.219841019053853</c:v>
                </c:pt>
                <c:pt idx="39">
                  <c:v>5.4759753100355555</c:v>
                </c:pt>
                <c:pt idx="40">
                  <c:v>5.923457240923078</c:v>
                </c:pt>
                <c:pt idx="41">
                  <c:v>6.0638801386424</c:v>
                </c:pt>
                <c:pt idx="42">
                  <c:v>3.3181796430429777</c:v>
                </c:pt>
                <c:pt idx="43">
                  <c:v>4.896228110799248</c:v>
                </c:pt>
                <c:pt idx="44">
                  <c:v>5.305136607099141</c:v>
                </c:pt>
                <c:pt idx="45">
                  <c:v>4.1111460891532055</c:v>
                </c:pt>
                <c:pt idx="46">
                  <c:v>4.37898379617462</c:v>
                </c:pt>
                <c:pt idx="47">
                  <c:v>5.200962200486157</c:v>
                </c:pt>
                <c:pt idx="48">
                  <c:v>5.075276171172211</c:v>
                </c:pt>
                <c:pt idx="49">
                  <c:v>3.8456729593309156</c:v>
                </c:pt>
                <c:pt idx="50">
                  <c:v>4.672045281146897</c:v>
                </c:pt>
                <c:pt idx="51">
                  <c:v>5.460881827793278</c:v>
                </c:pt>
                <c:pt idx="52">
                  <c:v>4.676532046366616</c:v>
                </c:pt>
                <c:pt idx="53">
                  <c:v>6.2220182094662375</c:v>
                </c:pt>
                <c:pt idx="54">
                  <c:v>5.106168817107558</c:v>
                </c:pt>
                <c:pt idx="55">
                  <c:v>5.118468660648933</c:v>
                </c:pt>
                <c:pt idx="56">
                  <c:v>5.441734970097763</c:v>
                </c:pt>
                <c:pt idx="57">
                  <c:v>3.0628897932131434</c:v>
                </c:pt>
                <c:pt idx="58">
                  <c:v>4.7775353832134595</c:v>
                </c:pt>
                <c:pt idx="59">
                  <c:v>6.83867920999053</c:v>
                </c:pt>
                <c:pt idx="60">
                  <c:v>3.6419015765907736</c:v>
                </c:pt>
                <c:pt idx="61">
                  <c:v>4.519005380796412</c:v>
                </c:pt>
                <c:pt idx="62">
                  <c:v>4.924644273659356</c:v>
                </c:pt>
                <c:pt idx="63">
                  <c:v>4.453244428060767</c:v>
                </c:pt>
                <c:pt idx="64">
                  <c:v>5.5759185049797795</c:v>
                </c:pt>
                <c:pt idx="65">
                  <c:v>4.343534611278184</c:v>
                </c:pt>
                <c:pt idx="66">
                  <c:v>4.831360743430668</c:v>
                </c:pt>
                <c:pt idx="67">
                  <c:v>5.905285648482656</c:v>
                </c:pt>
                <c:pt idx="68">
                  <c:v>5.8047258894288225</c:v>
                </c:pt>
                <c:pt idx="69">
                  <c:v>6.944783191617026</c:v>
                </c:pt>
                <c:pt idx="70">
                  <c:v>3.797803899713786</c:v>
                </c:pt>
                <c:pt idx="71">
                  <c:v>3.733999823696669</c:v>
                </c:pt>
                <c:pt idx="72">
                  <c:v>5.2679198773466585</c:v>
                </c:pt>
                <c:pt idx="73">
                  <c:v>5.674694954698422</c:v>
                </c:pt>
                <c:pt idx="74">
                  <c:v>6.830744512873225</c:v>
                </c:pt>
                <c:pt idx="75">
                  <c:v>4.4658569692463645</c:v>
                </c:pt>
                <c:pt idx="76">
                  <c:v>5.212394761412923</c:v>
                </c:pt>
                <c:pt idx="77">
                  <c:v>4.408463443093517</c:v>
                </c:pt>
                <c:pt idx="78">
                  <c:v>3.6347163907298543</c:v>
                </c:pt>
                <c:pt idx="79">
                  <c:v>4.289193454134072</c:v>
                </c:pt>
                <c:pt idx="80">
                  <c:v>5.409404378977693</c:v>
                </c:pt>
                <c:pt idx="81">
                  <c:v>4.8937334269333554</c:v>
                </c:pt>
                <c:pt idx="82">
                  <c:v>6.022838955593053</c:v>
                </c:pt>
                <c:pt idx="83">
                  <c:v>4.678281274416245</c:v>
                </c:pt>
                <c:pt idx="84">
                  <c:v>4.463565793814384</c:v>
                </c:pt>
                <c:pt idx="85">
                  <c:v>5.618751734385133</c:v>
                </c:pt>
                <c:pt idx="86">
                  <c:v>3.9522813486666006</c:v>
                </c:pt>
                <c:pt idx="87">
                  <c:v>4.749588615583123</c:v>
                </c:pt>
                <c:pt idx="88">
                  <c:v>4.581028297644726</c:v>
                </c:pt>
                <c:pt idx="89">
                  <c:v>3.948565030912527</c:v>
                </c:pt>
                <c:pt idx="90">
                  <c:v>3.893438944542078</c:v>
                </c:pt>
                <c:pt idx="91">
                  <c:v>6.191670357774166</c:v>
                </c:pt>
                <c:pt idx="92">
                  <c:v>3.1154467484246426</c:v>
                </c:pt>
                <c:pt idx="93">
                  <c:v>2.9991263173361515</c:v>
                </c:pt>
                <c:pt idx="94">
                  <c:v>5.65931799965219</c:v>
                </c:pt>
                <c:pt idx="95">
                  <c:v>6.005248461138336</c:v>
                </c:pt>
                <c:pt idx="96">
                  <c:v>4.159379229596041</c:v>
                </c:pt>
                <c:pt idx="97">
                  <c:v>5.679226150714512</c:v>
                </c:pt>
                <c:pt idx="98">
                  <c:v>3.600575943148516</c:v>
                </c:pt>
                <c:pt idx="99">
                  <c:v>4.843527718376706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44965.0</c:v>
                </c:pt>
                <c:pt idx="1">
                  <c:v>44964.0</c:v>
                </c:pt>
                <c:pt idx="2">
                  <c:v>44963.0</c:v>
                </c:pt>
                <c:pt idx="3">
                  <c:v>44962.0</c:v>
                </c:pt>
                <c:pt idx="4">
                  <c:v>44961.0</c:v>
                </c:pt>
                <c:pt idx="5">
                  <c:v>44960.0</c:v>
                </c:pt>
                <c:pt idx="6">
                  <c:v>44959.0</c:v>
                </c:pt>
                <c:pt idx="7">
                  <c:v>44958.0</c:v>
                </c:pt>
                <c:pt idx="8">
                  <c:v>44957.0</c:v>
                </c:pt>
                <c:pt idx="9">
                  <c:v>44956.0</c:v>
                </c:pt>
                <c:pt idx="10">
                  <c:v>44955.0</c:v>
                </c:pt>
                <c:pt idx="11">
                  <c:v>44954.0</c:v>
                </c:pt>
                <c:pt idx="12">
                  <c:v>44953.0</c:v>
                </c:pt>
                <c:pt idx="13">
                  <c:v>44952.0</c:v>
                </c:pt>
                <c:pt idx="14">
                  <c:v>44951.0</c:v>
                </c:pt>
                <c:pt idx="15">
                  <c:v>44950.0</c:v>
                </c:pt>
                <c:pt idx="16">
                  <c:v>44949.0</c:v>
                </c:pt>
                <c:pt idx="17">
                  <c:v>44948.0</c:v>
                </c:pt>
                <c:pt idx="18">
                  <c:v>44947.0</c:v>
                </c:pt>
                <c:pt idx="19">
                  <c:v>44946.0</c:v>
                </c:pt>
                <c:pt idx="20">
                  <c:v>44945.0</c:v>
                </c:pt>
                <c:pt idx="21">
                  <c:v>44944.0</c:v>
                </c:pt>
                <c:pt idx="22">
                  <c:v>44943.0</c:v>
                </c:pt>
                <c:pt idx="23">
                  <c:v>44942.0</c:v>
                </c:pt>
                <c:pt idx="24">
                  <c:v>44941.0</c:v>
                </c:pt>
                <c:pt idx="25">
                  <c:v>44940.0</c:v>
                </c:pt>
                <c:pt idx="26">
                  <c:v>44939.0</c:v>
                </c:pt>
                <c:pt idx="27">
                  <c:v>44938.0</c:v>
                </c:pt>
                <c:pt idx="28">
                  <c:v>44937.0</c:v>
                </c:pt>
                <c:pt idx="29">
                  <c:v>44936.0</c:v>
                </c:pt>
                <c:pt idx="30">
                  <c:v>44935.0</c:v>
                </c:pt>
                <c:pt idx="31">
                  <c:v>44934.0</c:v>
                </c:pt>
                <c:pt idx="32">
                  <c:v>44933.0</c:v>
                </c:pt>
                <c:pt idx="33">
                  <c:v>44932.0</c:v>
                </c:pt>
                <c:pt idx="34">
                  <c:v>44931.0</c:v>
                </c:pt>
                <c:pt idx="35">
                  <c:v>44930.0</c:v>
                </c:pt>
                <c:pt idx="36">
                  <c:v>44929.0</c:v>
                </c:pt>
                <c:pt idx="37">
                  <c:v>44928.0</c:v>
                </c:pt>
                <c:pt idx="38">
                  <c:v>44927.0</c:v>
                </c:pt>
                <c:pt idx="39">
                  <c:v>44926.0</c:v>
                </c:pt>
                <c:pt idx="40">
                  <c:v>44925.0</c:v>
                </c:pt>
                <c:pt idx="41">
                  <c:v>44924.0</c:v>
                </c:pt>
                <c:pt idx="42">
                  <c:v>44923.0</c:v>
                </c:pt>
                <c:pt idx="43">
                  <c:v>44922.0</c:v>
                </c:pt>
                <c:pt idx="44">
                  <c:v>44921.0</c:v>
                </c:pt>
                <c:pt idx="45">
                  <c:v>44920.0</c:v>
                </c:pt>
                <c:pt idx="46">
                  <c:v>44919.0</c:v>
                </c:pt>
                <c:pt idx="47">
                  <c:v>44918.0</c:v>
                </c:pt>
                <c:pt idx="48">
                  <c:v>44917.0</c:v>
                </c:pt>
                <c:pt idx="49">
                  <c:v>44916.0</c:v>
                </c:pt>
                <c:pt idx="50">
                  <c:v>44915.0</c:v>
                </c:pt>
                <c:pt idx="51">
                  <c:v>44914.0</c:v>
                </c:pt>
                <c:pt idx="52">
                  <c:v>44913.0</c:v>
                </c:pt>
                <c:pt idx="53">
                  <c:v>44912.0</c:v>
                </c:pt>
                <c:pt idx="54">
                  <c:v>44911.0</c:v>
                </c:pt>
                <c:pt idx="55">
                  <c:v>44910.0</c:v>
                </c:pt>
                <c:pt idx="56">
                  <c:v>44909.0</c:v>
                </c:pt>
                <c:pt idx="57">
                  <c:v>44908.0</c:v>
                </c:pt>
                <c:pt idx="58">
                  <c:v>44907.0</c:v>
                </c:pt>
                <c:pt idx="59">
                  <c:v>44906.0</c:v>
                </c:pt>
                <c:pt idx="60">
                  <c:v>44905.0</c:v>
                </c:pt>
                <c:pt idx="61">
                  <c:v>44904.0</c:v>
                </c:pt>
                <c:pt idx="62">
                  <c:v>44903.0</c:v>
                </c:pt>
                <c:pt idx="63">
                  <c:v>44902.0</c:v>
                </c:pt>
                <c:pt idx="64">
                  <c:v>44901.0</c:v>
                </c:pt>
                <c:pt idx="65">
                  <c:v>44900.0</c:v>
                </c:pt>
                <c:pt idx="66">
                  <c:v>44899.0</c:v>
                </c:pt>
                <c:pt idx="67">
                  <c:v>44898.0</c:v>
                </c:pt>
                <c:pt idx="68">
                  <c:v>44897.0</c:v>
                </c:pt>
                <c:pt idx="69">
                  <c:v>44896.0</c:v>
                </c:pt>
                <c:pt idx="70">
                  <c:v>44895.0</c:v>
                </c:pt>
                <c:pt idx="71">
                  <c:v>44894.0</c:v>
                </c:pt>
                <c:pt idx="72">
                  <c:v>44893.0</c:v>
                </c:pt>
                <c:pt idx="73">
                  <c:v>44892.0</c:v>
                </c:pt>
                <c:pt idx="74">
                  <c:v>44891.0</c:v>
                </c:pt>
                <c:pt idx="75">
                  <c:v>44890.0</c:v>
                </c:pt>
                <c:pt idx="76">
                  <c:v>44889.0</c:v>
                </c:pt>
                <c:pt idx="77">
                  <c:v>44888.0</c:v>
                </c:pt>
                <c:pt idx="78">
                  <c:v>44887.0</c:v>
                </c:pt>
                <c:pt idx="79">
                  <c:v>44886.0</c:v>
                </c:pt>
                <c:pt idx="80">
                  <c:v>44885.0</c:v>
                </c:pt>
                <c:pt idx="81">
                  <c:v>44884.0</c:v>
                </c:pt>
                <c:pt idx="82">
                  <c:v>44883.0</c:v>
                </c:pt>
                <c:pt idx="83">
                  <c:v>44882.0</c:v>
                </c:pt>
                <c:pt idx="84">
                  <c:v>44881.0</c:v>
                </c:pt>
                <c:pt idx="85">
                  <c:v>44880.0</c:v>
                </c:pt>
                <c:pt idx="86">
                  <c:v>44879.0</c:v>
                </c:pt>
                <c:pt idx="87">
                  <c:v>44878.0</c:v>
                </c:pt>
                <c:pt idx="88">
                  <c:v>44877.0</c:v>
                </c:pt>
                <c:pt idx="89">
                  <c:v>44876.0</c:v>
                </c:pt>
                <c:pt idx="90">
                  <c:v>44875.0</c:v>
                </c:pt>
                <c:pt idx="91">
                  <c:v>44874.0</c:v>
                </c:pt>
                <c:pt idx="92">
                  <c:v>44873.0</c:v>
                </c:pt>
                <c:pt idx="93">
                  <c:v>44872.0</c:v>
                </c:pt>
                <c:pt idx="94">
                  <c:v>44871.0</c:v>
                </c:pt>
                <c:pt idx="95">
                  <c:v>44870.0</c:v>
                </c:pt>
                <c:pt idx="96">
                  <c:v>44869.0</c:v>
                </c:pt>
                <c:pt idx="97">
                  <c:v>44868.0</c:v>
                </c:pt>
                <c:pt idx="98">
                  <c:v>44867.0</c:v>
                </c:pt>
                <c:pt idx="99">
                  <c:v>44866.0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17.763175217489987</c:v>
                </c:pt>
                <c:pt idx="1">
                  <c:v>20.2166513841351</c:v>
                </c:pt>
                <c:pt idx="2">
                  <c:v>22.00507081907039</c:v>
                </c:pt>
                <c:pt idx="3">
                  <c:v>19.72430261376992</c:v>
                </c:pt>
                <c:pt idx="4">
                  <c:v>19.203395089213164</c:v>
                </c:pt>
                <c:pt idx="5">
                  <c:v>20.025755362866953</c:v>
                </c:pt>
                <c:pt idx="6">
                  <c:v>19.524622298325596</c:v>
                </c:pt>
                <c:pt idx="7">
                  <c:v>19.296032506395647</c:v>
                </c:pt>
                <c:pt idx="8">
                  <c:v>20.149024027325787</c:v>
                </c:pt>
                <c:pt idx="9">
                  <c:v>18.73594315250898</c:v>
                </c:pt>
                <c:pt idx="10">
                  <c:v>19.483358359570335</c:v>
                </c:pt>
                <c:pt idx="11">
                  <c:v>20.67666207662476</c:v>
                </c:pt>
                <c:pt idx="12">
                  <c:v>20.0178634931088</c:v>
                </c:pt>
                <c:pt idx="13">
                  <c:v>21.810953269625927</c:v>
                </c:pt>
                <c:pt idx="14">
                  <c:v>20.82725658462895</c:v>
                </c:pt>
                <c:pt idx="15">
                  <c:v>20.03036063707069</c:v>
                </c:pt>
                <c:pt idx="16">
                  <c:v>19.62202113163405</c:v>
                </c:pt>
                <c:pt idx="17">
                  <c:v>19.292546811089263</c:v>
                </c:pt>
                <c:pt idx="18">
                  <c:v>20.204409801974144</c:v>
                </c:pt>
                <c:pt idx="19">
                  <c:v>21.970057689785307</c:v>
                </c:pt>
                <c:pt idx="20">
                  <c:v>19.230234960490638</c:v>
                </c:pt>
                <c:pt idx="21">
                  <c:v>21.28022226592657</c:v>
                </c:pt>
                <c:pt idx="22">
                  <c:v>21.289553519885974</c:v>
                </c:pt>
                <c:pt idx="23">
                  <c:v>19.945558806146575</c:v>
                </c:pt>
                <c:pt idx="24">
                  <c:v>19.838941250920033</c:v>
                </c:pt>
                <c:pt idx="25">
                  <c:v>19.096451156161088</c:v>
                </c:pt>
                <c:pt idx="26">
                  <c:v>19.48628377034023</c:v>
                </c:pt>
                <c:pt idx="27">
                  <c:v>20.096321574260717</c:v>
                </c:pt>
                <c:pt idx="28">
                  <c:v>20.104103924570644</c:v>
                </c:pt>
                <c:pt idx="29">
                  <c:v>19.809821435897167</c:v>
                </c:pt>
                <c:pt idx="30">
                  <c:v>20.340726130686512</c:v>
                </c:pt>
                <c:pt idx="31">
                  <c:v>18.792876619427165</c:v>
                </c:pt>
                <c:pt idx="32">
                  <c:v>20.291777485277642</c:v>
                </c:pt>
                <c:pt idx="33">
                  <c:v>20.8633232141641</c:v>
                </c:pt>
                <c:pt idx="34">
                  <c:v>19.303099007197677</c:v>
                </c:pt>
                <c:pt idx="35">
                  <c:v>19.354405205352187</c:v>
                </c:pt>
                <c:pt idx="36">
                  <c:v>20.99609264943875</c:v>
                </c:pt>
                <c:pt idx="37">
                  <c:v>18.555873466563654</c:v>
                </c:pt>
                <c:pt idx="38">
                  <c:v>20.574441148028768</c:v>
                </c:pt>
                <c:pt idx="39">
                  <c:v>20.198606744564657</c:v>
                </c:pt>
                <c:pt idx="40">
                  <c:v>21.849137531447802</c:v>
                </c:pt>
                <c:pt idx="41">
                  <c:v>20.536976552125655</c:v>
                </c:pt>
                <c:pt idx="42">
                  <c:v>20.54795777589148</c:v>
                </c:pt>
                <c:pt idx="43">
                  <c:v>20.718886405244405</c:v>
                </c:pt>
                <c:pt idx="44">
                  <c:v>19.72503257201906</c:v>
                </c:pt>
                <c:pt idx="45">
                  <c:v>19.42525054706488</c:v>
                </c:pt>
                <c:pt idx="46">
                  <c:v>21.27401412327713</c:v>
                </c:pt>
                <c:pt idx="47">
                  <c:v>18.721799286957953</c:v>
                </c:pt>
                <c:pt idx="48">
                  <c:v>20.24454757799922</c:v>
                </c:pt>
                <c:pt idx="49">
                  <c:v>20.014440620826974</c:v>
                </c:pt>
                <c:pt idx="50">
                  <c:v>20.728096710374444</c:v>
                </c:pt>
                <c:pt idx="51">
                  <c:v>18.39855111722507</c:v>
                </c:pt>
                <c:pt idx="52">
                  <c:v>20.8268457823712</c:v>
                </c:pt>
                <c:pt idx="53">
                  <c:v>20.519560848984185</c:v>
                </c:pt>
                <c:pt idx="54">
                  <c:v>20.196839281969236</c:v>
                </c:pt>
                <c:pt idx="55">
                  <c:v>21.592068738400215</c:v>
                </c:pt>
                <c:pt idx="56">
                  <c:v>16.679384943180434</c:v>
                </c:pt>
                <c:pt idx="57">
                  <c:v>20.28533658585842</c:v>
                </c:pt>
                <c:pt idx="58">
                  <c:v>20.243735373388223</c:v>
                </c:pt>
                <c:pt idx="59">
                  <c:v>20.37465249536266</c:v>
                </c:pt>
                <c:pt idx="60">
                  <c:v>19.6515006228206</c:v>
                </c:pt>
                <c:pt idx="61">
                  <c:v>20.101692693526633</c:v>
                </c:pt>
                <c:pt idx="62">
                  <c:v>18.439693527723897</c:v>
                </c:pt>
                <c:pt idx="63">
                  <c:v>17.80034782665942</c:v>
                </c:pt>
                <c:pt idx="64">
                  <c:v>19.383028017255036</c:v>
                </c:pt>
                <c:pt idx="65">
                  <c:v>21.510011681541645</c:v>
                </c:pt>
                <c:pt idx="66">
                  <c:v>19.51865524831694</c:v>
                </c:pt>
                <c:pt idx="67">
                  <c:v>19.839528564685313</c:v>
                </c:pt>
                <c:pt idx="68">
                  <c:v>19.490858010791975</c:v>
                </c:pt>
                <c:pt idx="69">
                  <c:v>19.357172719178422</c:v>
                </c:pt>
                <c:pt idx="70">
                  <c:v>20.19073814874077</c:v>
                </c:pt>
                <c:pt idx="71">
                  <c:v>19.90596755024071</c:v>
                </c:pt>
                <c:pt idx="72">
                  <c:v>21.080556940130716</c:v>
                </c:pt>
                <c:pt idx="73">
                  <c:v>20.159245004097276</c:v>
                </c:pt>
                <c:pt idx="74">
                  <c:v>17.600586494314523</c:v>
                </c:pt>
                <c:pt idx="75">
                  <c:v>20.392780660962426</c:v>
                </c:pt>
                <c:pt idx="76">
                  <c:v>20.44877229946133</c:v>
                </c:pt>
                <c:pt idx="77">
                  <c:v>20.54788139051997</c:v>
                </c:pt>
                <c:pt idx="78">
                  <c:v>18.762289166444216</c:v>
                </c:pt>
                <c:pt idx="79">
                  <c:v>20.6966559559228</c:v>
                </c:pt>
                <c:pt idx="80">
                  <c:v>20.219474635394054</c:v>
                </c:pt>
                <c:pt idx="81">
                  <c:v>20.998471452167784</c:v>
                </c:pt>
                <c:pt idx="82">
                  <c:v>20.119760517733507</c:v>
                </c:pt>
                <c:pt idx="83">
                  <c:v>21.68470720847681</c:v>
                </c:pt>
                <c:pt idx="84">
                  <c:v>19.379850018965097</c:v>
                </c:pt>
                <c:pt idx="85">
                  <c:v>19.022203974098296</c:v>
                </c:pt>
                <c:pt idx="86">
                  <c:v>18.592326839671987</c:v>
                </c:pt>
                <c:pt idx="87">
                  <c:v>20.438703476274053</c:v>
                </c:pt>
                <c:pt idx="88">
                  <c:v>20.39532221584435</c:v>
                </c:pt>
                <c:pt idx="89">
                  <c:v>20.47341682821739</c:v>
                </c:pt>
                <c:pt idx="90">
                  <c:v>20.935762467538662</c:v>
                </c:pt>
                <c:pt idx="91">
                  <c:v>20.52969337462798</c:v>
                </c:pt>
                <c:pt idx="92">
                  <c:v>19.232604772823212</c:v>
                </c:pt>
                <c:pt idx="93">
                  <c:v>19.70065612470453</c:v>
                </c:pt>
                <c:pt idx="94">
                  <c:v>19.54856143414749</c:v>
                </c:pt>
                <c:pt idx="95">
                  <c:v>17.865381480303633</c:v>
                </c:pt>
                <c:pt idx="96">
                  <c:v>20.57693430338886</c:v>
                </c:pt>
                <c:pt idx="97">
                  <c:v>19.998125293503556</c:v>
                </c:pt>
                <c:pt idx="98">
                  <c:v>19.052369585475706</c:v>
                </c:pt>
                <c:pt idx="99">
                  <c:v>19.83918202218552</c:v>
                </c:pt>
              </c:numCache>
            </c:numRef>
          </c:val>
          <c:smooth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Automated Presentation Creating Process</a:t>
            </a:r>
          </a:p>
        </p:txBody>
      </p:sp>
      <p:pic>
        <p:nvPicPr>
          <p:cNvPr id="3" name="Picture 2" descr="215105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0" y="5486400"/>
            <a:ext cx="914400" cy="914400"/>
          </a:xfrm>
          <a:prstGeom prst="rect">
            <a:avLst/>
          </a:prstGeom>
        </p:spPr>
      </p:pic>
      <p:pic>
        <p:nvPicPr>
          <p:cNvPr id="4" name="Picture 3" descr="21511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0" y="53035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 Chart</a:t>
            </a:r>
          </a:p>
        </p:txBody>
      </p:sp>
      <p:pic>
        <p:nvPicPr>
          <p:cNvPr id="3" name="Picture 2" descr="215105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21511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Add an image damnit !</a:t>
            </a:r>
          </a:p>
        </p:txBody>
      </p:sp>
      <p:pic>
        <p:nvPicPr>
          <p:cNvPr id="3" name="Picture 2" descr="215105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21511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889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Wassup Beaches !</a:t>
            </a:r>
          </a:p>
        </p:txBody>
      </p:sp>
      <p:pic>
        <p:nvPicPr>
          <p:cNvPr id="3" name="Picture 2" descr="215105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21511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Akkad bakkad Bambe Bo, Assi Nabbe poore Sau, Sau me nikla dhaaga,dum daba ke bhaaga</a:t>
            </a:r>
          </a:p>
          <a:p>
            <a:r>
              <a:t> </a:t>
            </a:r>
          </a:p>
          <a:p>
            <a:r>
              <a:t>They will find the Ring, and kill the one who carries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3657600"/>
            <a:ext cx="14630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Thank You</a:t>
            </a:r>
          </a:p>
        </p:txBody>
      </p:sp>
      <p:pic>
        <p:nvPicPr>
          <p:cNvPr id="3" name="Picture 2" descr="215105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0"/>
            <a:ext cx="914400" cy="914400"/>
          </a:xfrm>
          <a:prstGeom prst="rect">
            <a:avLst/>
          </a:prstGeom>
        </p:spPr>
      </p:pic>
      <p:pic>
        <p:nvPicPr>
          <p:cNvPr id="4" name="Picture 3" descr="21511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