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71" r:id="rId8"/>
    <p:sldId id="272" r:id="rId9"/>
    <p:sldId id="273" r:id="rId10"/>
    <p:sldId id="274" r:id="rId11"/>
    <p:sldId id="261" r:id="rId12"/>
    <p:sldId id="268" r:id="rId13"/>
    <p:sldId id="269" r:id="rId14"/>
    <p:sldId id="270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83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37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2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90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3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19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7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16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95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50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4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668828C-F2A7-4583-BB4E-41BF6F0DBBC7}" type="datetimeFigureOut">
              <a:rPr lang="en-IN" smtClean="0"/>
              <a:t>09-12-2020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ADE0D9D-30FD-4035-A830-B3F315A32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29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9A4E-4908-4418-B0F4-9C176D3ED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6027"/>
            <a:ext cx="10572000" cy="3914171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SDL </a:t>
            </a:r>
            <a:r>
              <a:rPr lang="en-IN" dirty="0" err="1"/>
              <a:t>Miniproject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A2EC6-2563-47F0-97FE-8E5FAB1DC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2400" dirty="0"/>
              <a:t>Class : TE 2</a:t>
            </a:r>
          </a:p>
          <a:p>
            <a:pPr algn="r"/>
            <a:r>
              <a:rPr lang="en-IN" sz="2400" dirty="0"/>
              <a:t>Batch : L2</a:t>
            </a:r>
          </a:p>
        </p:txBody>
      </p:sp>
    </p:spTree>
    <p:extLst>
      <p:ext uri="{BB962C8B-B14F-4D97-AF65-F5344CB8AC3E}">
        <p14:creationId xmlns:p14="http://schemas.microsoft.com/office/powerpoint/2010/main" val="408983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D95-5215-400C-B26C-CF9BA278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CA8F0-41D6-4C89-B417-7BB2BFA2A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06" y="3330061"/>
            <a:ext cx="2556130" cy="25382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48B44-CE56-41F1-8F7A-2E16A661A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2868770"/>
            <a:ext cx="4108229" cy="3776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0E2B02-4BA9-4610-A613-E7931A7D5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146" y="2887462"/>
            <a:ext cx="3846110" cy="38192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7306F7-3798-4855-9342-C910E0C31943}"/>
              </a:ext>
            </a:extLst>
          </p:cNvPr>
          <p:cNvSpPr txBox="1"/>
          <p:nvPr/>
        </p:nvSpPr>
        <p:spPr>
          <a:xfrm>
            <a:off x="1083076" y="2370338"/>
            <a:ext cx="11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CBA23-36F1-4423-B58E-15E7B6B16E54}"/>
              </a:ext>
            </a:extLst>
          </p:cNvPr>
          <p:cNvSpPr txBox="1"/>
          <p:nvPr/>
        </p:nvSpPr>
        <p:spPr>
          <a:xfrm>
            <a:off x="7022236" y="2219157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79563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7B52-D32F-4B5D-9453-C1821B03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D2375B-7A0B-4F6C-9E88-D1ED108AC4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693" y="2275449"/>
            <a:ext cx="2095807" cy="431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7A56BD-3E1F-47F8-AA10-5D33C3845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979" y="2268675"/>
            <a:ext cx="2095807" cy="43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AE477-47FC-48A4-AC26-B5FB43B4A769}"/>
              </a:ext>
            </a:extLst>
          </p:cNvPr>
          <p:cNvSpPr txBox="1"/>
          <p:nvPr/>
        </p:nvSpPr>
        <p:spPr>
          <a:xfrm>
            <a:off x="549291" y="2379216"/>
            <a:ext cx="1713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Sign In</a:t>
            </a:r>
          </a:p>
        </p:txBody>
      </p:sp>
    </p:spTree>
    <p:extLst>
      <p:ext uri="{BB962C8B-B14F-4D97-AF65-F5344CB8AC3E}">
        <p14:creationId xmlns:p14="http://schemas.microsoft.com/office/powerpoint/2010/main" val="147391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C9CD-E5F4-479A-9EBC-3834A2F3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17F96E9-F125-47C2-9E1A-61605DDC69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04" y="2211766"/>
            <a:ext cx="2095081" cy="430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E669DD49-0AF7-46DE-80AA-76F6AABAA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974" y="2209547"/>
            <a:ext cx="2095081" cy="427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F166B-F517-4DD8-8EA3-392FCD316A0D}"/>
              </a:ext>
            </a:extLst>
          </p:cNvPr>
          <p:cNvSpPr txBox="1"/>
          <p:nvPr/>
        </p:nvSpPr>
        <p:spPr>
          <a:xfrm>
            <a:off x="381739" y="2441360"/>
            <a:ext cx="191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Add a Note</a:t>
            </a:r>
          </a:p>
        </p:txBody>
      </p:sp>
    </p:spTree>
    <p:extLst>
      <p:ext uri="{BB962C8B-B14F-4D97-AF65-F5344CB8AC3E}">
        <p14:creationId xmlns:p14="http://schemas.microsoft.com/office/powerpoint/2010/main" val="9705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C69D-2D58-4DFA-A134-121052B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22B88F-B994-47B8-ABD3-1A5C2237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663" y="2258029"/>
            <a:ext cx="2139149" cy="4356839"/>
          </a:xfrm>
          <a:prstGeom prst="rect">
            <a:avLst/>
          </a:prstGeom>
          <a:noFill/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9FD412B4-9A53-4D6F-B65A-CBC7678AC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88" y="2244648"/>
            <a:ext cx="2219418" cy="43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B84A4-BC24-4ED8-BE8D-3B7A290B7673}"/>
              </a:ext>
            </a:extLst>
          </p:cNvPr>
          <p:cNvSpPr txBox="1"/>
          <p:nvPr/>
        </p:nvSpPr>
        <p:spPr>
          <a:xfrm>
            <a:off x="233779" y="2485747"/>
            <a:ext cx="2219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Sort the Notes</a:t>
            </a:r>
          </a:p>
        </p:txBody>
      </p:sp>
    </p:spTree>
    <p:extLst>
      <p:ext uri="{BB962C8B-B14F-4D97-AF65-F5344CB8AC3E}">
        <p14:creationId xmlns:p14="http://schemas.microsoft.com/office/powerpoint/2010/main" val="124644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0D85-9595-436B-9F82-92BDF656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6CBC7-5D84-4331-9F1E-25C1BEB31E8F}"/>
              </a:ext>
            </a:extLst>
          </p:cNvPr>
          <p:cNvSpPr txBox="1"/>
          <p:nvPr/>
        </p:nvSpPr>
        <p:spPr>
          <a:xfrm>
            <a:off x="461639" y="2485748"/>
            <a:ext cx="180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Edit a Note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F13BA5C-B12D-4DBA-A9DA-2083EE37AE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67300" y="1028700"/>
            <a:ext cx="20574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BFD2650-17B7-47A2-A13C-00A9398BD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96" y="2334827"/>
            <a:ext cx="1960546" cy="427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E3A86A8-16E1-4B4C-A5CD-75963A778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84" y="2334827"/>
            <a:ext cx="1897149" cy="427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E11E71C-CB07-4BED-AC6B-B88BE3CE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875" y="2334827"/>
            <a:ext cx="1960621" cy="427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9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6042-739B-4E8A-9BEF-2FEA906F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ECADF5D-8C19-451E-964F-102F23DB7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49" y="2394632"/>
            <a:ext cx="1986808" cy="405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2121987-0C1E-4F50-B1B9-02740AAF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685" y="2388867"/>
            <a:ext cx="1972446" cy="40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79D6B-A9A3-4C12-868C-5BCB1C13763F}"/>
              </a:ext>
            </a:extLst>
          </p:cNvPr>
          <p:cNvSpPr txBox="1"/>
          <p:nvPr/>
        </p:nvSpPr>
        <p:spPr>
          <a:xfrm>
            <a:off x="381740" y="2689934"/>
            <a:ext cx="198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Add a Task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8DD6366-8079-42E9-A033-9A385F143C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678" y="2388867"/>
            <a:ext cx="1975252" cy="40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62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A1F-40D4-40E7-89E0-168EBB98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AAB29AC-FD5E-49A7-8472-F3ED38C12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33" y="2502747"/>
            <a:ext cx="1955196" cy="403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907E918-4DED-4B72-8877-B6D42330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84" y="2426686"/>
            <a:ext cx="1955196" cy="403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53E40F0-1A4B-467F-ACEC-4D7AC7BFA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861" y="2413971"/>
            <a:ext cx="1972917" cy="404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0C1384-944C-48A7-B0D7-145DEE3AF340}"/>
              </a:ext>
            </a:extLst>
          </p:cNvPr>
          <p:cNvSpPr txBox="1"/>
          <p:nvPr/>
        </p:nvSpPr>
        <p:spPr>
          <a:xfrm>
            <a:off x="328474" y="2502747"/>
            <a:ext cx="2037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Edit and Delete a Task</a:t>
            </a:r>
          </a:p>
        </p:txBody>
      </p:sp>
    </p:spTree>
    <p:extLst>
      <p:ext uri="{BB962C8B-B14F-4D97-AF65-F5344CB8AC3E}">
        <p14:creationId xmlns:p14="http://schemas.microsoft.com/office/powerpoint/2010/main" val="404500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82AC-65CD-4AE6-8056-017136EC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4597-9745-4968-BAD7-DC3F67015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59639"/>
            <a:ext cx="10554574" cy="3636511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The main goals &amp; objectives behind the development of the Sticky Notes Android Application were analyzed &amp; implemented, &amp; the following 3 core objectives were accomplished :-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Learning of Android Development through use of available resources to an extent where a mobile application ready for deployment can be produced.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Producing a secure application for creating &amp; managing the notes &amp; tasks.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Evaluation of overall effectiveness of application &amp; its usability by the users.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5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11B0-6A87-46AA-814E-E1BE70FB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BABB-CCEB-495C-8099-805F753A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30660"/>
            <a:ext cx="10554574" cy="3636511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A lot of improvements can be made to the planning, designing, implementation &amp; testing part of the project. Database design for handling large data can be improved upon. The UI design can be further sharpened to suit user requirements &amp; comfort. Smooth transitions between different modules of the application can be achieved. </a:t>
            </a:r>
            <a:endParaRPr lang="en-US" sz="2200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The application can be further extended to include the following features :-</a:t>
            </a:r>
            <a:endParaRPr lang="en-US" sz="2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1. Note themes &amp; colors.</a:t>
            </a:r>
            <a:endParaRPr lang="en-US" sz="2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2. Task management &amp; analysis.</a:t>
            </a:r>
            <a:endParaRPr lang="en-US" sz="2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3. Categorization of tasks &amp; notes </a:t>
            </a:r>
            <a:endParaRPr lang="en-US" sz="22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52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AC87-CCF8-441F-95D6-3AD92959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B3DA-927A-4C7E-86E2-01748A57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https://developer.android.com/guide</a:t>
            </a:r>
          </a:p>
        </p:txBody>
      </p:sp>
    </p:spTree>
    <p:extLst>
      <p:ext uri="{BB962C8B-B14F-4D97-AF65-F5344CB8AC3E}">
        <p14:creationId xmlns:p14="http://schemas.microsoft.com/office/powerpoint/2010/main" val="360314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BAB4-181F-4B65-9678-82598602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8CA4-59DA-43D9-981E-704E4F26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02" y="2426474"/>
            <a:ext cx="10554574" cy="4188525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STICKY NOTES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Shreejay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Jahagirdar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- 31223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Vedant Joshi - 31224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Amit Kore - 31231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Nikhil Kulkarni - 31233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B39D7-A8C1-4BAB-A3B9-A071D7E31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05" y="2612905"/>
            <a:ext cx="3943132" cy="35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7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4C8C-BB53-4B21-BDA4-CF969DAF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7159-5192-4B41-A8E1-401A9C39E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An app to store multiple users’ notes, generally 1 notes app is usable only for 1 user without any security, here we have enabled a mandatory google sign in button so only authorized people will have access with an additional feature of tasks provided and a reminder to display notification on the time set.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1302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F4A1-B383-4318-8621-D4FDCFBB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Gathering &amp;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84A43F-80C2-4A07-B9CC-1F47D75F7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805568"/>
              </p:ext>
            </p:extLst>
          </p:nvPr>
        </p:nvGraphicFramePr>
        <p:xfrm>
          <a:off x="828298" y="2512381"/>
          <a:ext cx="10553700" cy="3780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136">
                  <a:extLst>
                    <a:ext uri="{9D8B030D-6E8A-4147-A177-3AD203B41FA5}">
                      <a16:colId xmlns:a16="http://schemas.microsoft.com/office/drawing/2014/main" val="1519624065"/>
                    </a:ext>
                  </a:extLst>
                </a:gridCol>
                <a:gridCol w="1965778">
                  <a:extLst>
                    <a:ext uri="{9D8B030D-6E8A-4147-A177-3AD203B41FA5}">
                      <a16:colId xmlns:a16="http://schemas.microsoft.com/office/drawing/2014/main" val="790797988"/>
                    </a:ext>
                  </a:extLst>
                </a:gridCol>
                <a:gridCol w="5040737">
                  <a:extLst>
                    <a:ext uri="{9D8B030D-6E8A-4147-A177-3AD203B41FA5}">
                      <a16:colId xmlns:a16="http://schemas.microsoft.com/office/drawing/2014/main" val="814567161"/>
                    </a:ext>
                  </a:extLst>
                </a:gridCol>
                <a:gridCol w="3020049">
                  <a:extLst>
                    <a:ext uri="{9D8B030D-6E8A-4147-A177-3AD203B41FA5}">
                      <a16:colId xmlns:a16="http://schemas.microsoft.com/office/drawing/2014/main" val="2158125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SR NO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FUNCTIONALITIES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REQUIREMENT OF FUNCTIONALITIES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 dirty="0">
                          <a:effectLst/>
                        </a:rPr>
                        <a:t>ANALYSIS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46959"/>
                  </a:ext>
                </a:extLst>
              </a:tr>
              <a:tr h="1581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Access to Notes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Restricted access through google account only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</a:rPr>
                        <a:t>Possible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2720074680"/>
                  </a:ext>
                </a:extLst>
              </a:tr>
              <a:tr h="316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User Profile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User Profile along name and email ID should be displayed when signed in and also whenever requested by 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Possible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2759281650"/>
                  </a:ext>
                </a:extLst>
              </a:tr>
              <a:tr h="1581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Create/Update/Delete Notes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All functionalities related to creation, edit, and deletion of notes are required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Possible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624197504"/>
                  </a:ext>
                </a:extLst>
              </a:tr>
              <a:tr h="1581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Creation of Notes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Subject mandatory, no limitation of text count, only text allowed with special characters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Possible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2601085661"/>
                  </a:ext>
                </a:extLst>
              </a:tr>
              <a:tr h="1581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Edit of notes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Editing is possible for text and 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Possible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1356027790"/>
                  </a:ext>
                </a:extLst>
              </a:tr>
              <a:tr h="1581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Deletion of notes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Provision required to delete the notes completely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Possible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1336674792"/>
                  </a:ext>
                </a:extLst>
              </a:tr>
              <a:tr h="316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Text Editing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Highlight the text, bold font, special formatting functions are required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Formatting text functionality can be considered for future scope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2373659154"/>
                  </a:ext>
                </a:extLst>
              </a:tr>
              <a:tr h="1581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Autosaving of notes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Note should be saved only when clicked on request of 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Autosaving can be considered for future scope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2152170819"/>
                  </a:ext>
                </a:extLst>
              </a:tr>
              <a:tr h="316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Sorting of notes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Sorting should be possible based on title text and date of creation in both ascending and descending order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Possible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1493864284"/>
                  </a:ext>
                </a:extLst>
              </a:tr>
              <a:tr h="1581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Create/Update/Delete Tasks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All functionalities related to creation, edit, and deletion of tasks are required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Possible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536718708"/>
                  </a:ext>
                </a:extLst>
              </a:tr>
              <a:tr h="316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Creation of tasks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Only Task name is required, only text allowed with special characters, user should be able to set a reminder with date and time in the form of notification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Possible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1909746075"/>
                  </a:ext>
                </a:extLst>
              </a:tr>
              <a:tr h="31628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 dirty="0">
                          <a:effectLst/>
                        </a:rPr>
                        <a:t>Edit of tasks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Editing should be possible for task name and reminder date and time, task will be edited only after user confirmation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Possible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2043828921"/>
                  </a:ext>
                </a:extLst>
              </a:tr>
              <a:tr h="1581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Deletion of tasks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Provision required to delete the task completely, comfirmation by user required while deletion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Possible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2590231830"/>
                  </a:ext>
                </a:extLst>
              </a:tr>
              <a:tr h="3228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Task List Display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Tasks should be displayed based on sorting by task name and creation date in both ascending and descending order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Sorting based on creation date is possible. Sorting based on task name can be provided for future scope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89" marR="6589" marT="6589" marB="0" anchor="ctr"/>
                </a:tc>
                <a:extLst>
                  <a:ext uri="{0D108BD9-81ED-4DB2-BD59-A6C34878D82A}">
                    <a16:rowId xmlns:a16="http://schemas.microsoft.com/office/drawing/2014/main" val="2305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2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B3D9-D6AD-467B-A13F-C0D48FC8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8856-1FCB-4DB8-B85F-A32E9E182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 u="none" strike="noStrike" dirty="0">
                <a:effectLst/>
                <a:latin typeface="Arial" panose="020B0604020202020204" pitchFamily="34" charset="0"/>
              </a:rPr>
              <a:t>Design an android application in which authorized users can create, store &amp; edit notes or tasks or both.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7079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5C08D-1048-40B2-BFC9-A8284E54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916-A108-4F42-AB34-34FA3411E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2762" y="2550761"/>
            <a:ext cx="3113930" cy="36387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dirty="0"/>
              <a:t>Hardware</a:t>
            </a:r>
          </a:p>
          <a:p>
            <a:pPr marL="0" indent="0">
              <a:buNone/>
            </a:pPr>
            <a:endParaRPr lang="en-IN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PC with core i5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8GB RAM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512GB ROM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15'' Monitor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Keyboard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Mouse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90D55-4D5D-467A-9686-8FFF4B65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129" y="2666171"/>
            <a:ext cx="3587063" cy="3638764"/>
          </a:xfrm>
        </p:spPr>
        <p:txBody>
          <a:bodyPr anchor="t"/>
          <a:lstStyle/>
          <a:p>
            <a:pPr marL="0" indent="0">
              <a:buNone/>
            </a:pPr>
            <a:r>
              <a:rPr lang="en-IN" sz="2400" b="1" dirty="0"/>
              <a:t>Software</a:t>
            </a:r>
          </a:p>
          <a:p>
            <a:pPr marL="0" indent="0">
              <a:buNone/>
            </a:pPr>
            <a:endParaRPr lang="en-IN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Arial" panose="020B0604020202020204" pitchFamily="34" charset="0"/>
              </a:rPr>
              <a:t>Windows 10 OS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Arial" panose="020B0604020202020204" pitchFamily="34" charset="0"/>
              </a:rPr>
              <a:t>Android Studio(Version 4.1)</a:t>
            </a:r>
            <a:endParaRPr lang="en-IN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effectLst/>
                <a:latin typeface="Arial" panose="020B0604020202020204" pitchFamily="34" charset="0"/>
              </a:rPr>
              <a:t>Frontend Java</a:t>
            </a:r>
            <a:endParaRPr lang="en-IN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69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92A3-2683-48A6-B075-14080F1D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99ED-F5CC-4DDA-BED1-C8EB367A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A] Google API</a:t>
            </a:r>
          </a:p>
          <a:p>
            <a:pPr marL="0" indent="0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https://developers.google.com/identity/sign-in/android/sign-in</a:t>
            </a:r>
          </a:p>
        </p:txBody>
      </p:sp>
    </p:spTree>
    <p:extLst>
      <p:ext uri="{BB962C8B-B14F-4D97-AF65-F5344CB8AC3E}">
        <p14:creationId xmlns:p14="http://schemas.microsoft.com/office/powerpoint/2010/main" val="266879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C820-26BC-4938-9CAF-FF91A757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833D-5CCC-4AC1-9F14-7B874ADA5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36" y="2228295"/>
            <a:ext cx="10554574" cy="4333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B]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Notes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1)Create a new note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2)Add title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3)Add description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4)Save it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5)Tap on the note to go into editing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6)Click delete icon to delete the note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7) Click on Edit button to edit the contents in the note.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8) Update the Title &amp; Description as needed.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9) Click on Save button to Save the updated note.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10)End</a:t>
            </a:r>
          </a:p>
        </p:txBody>
      </p:sp>
    </p:spTree>
    <p:extLst>
      <p:ext uri="{BB962C8B-B14F-4D97-AF65-F5344CB8AC3E}">
        <p14:creationId xmlns:p14="http://schemas.microsoft.com/office/powerpoint/2010/main" val="262417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F928-B862-48F1-9056-1727ECB7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B8BC-3346-43B8-8D23-1376439B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488618"/>
            <a:ext cx="10554574" cy="3636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C] Task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1)Create a new task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2)Set a reminder if you want to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3)Save it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4)Swipe right to edit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5)Swipe left to delete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5.1)Confirm if you want to delete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//Note deleted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6)End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1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92</TotalTime>
  <Words>820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2</vt:lpstr>
      <vt:lpstr>Quotable</vt:lpstr>
      <vt:lpstr>SDL Miniproject</vt:lpstr>
      <vt:lpstr>Project Description</vt:lpstr>
      <vt:lpstr>Motivation</vt:lpstr>
      <vt:lpstr>Requirement Gathering &amp; Analysis</vt:lpstr>
      <vt:lpstr>Problem Statement</vt:lpstr>
      <vt:lpstr>Requirements</vt:lpstr>
      <vt:lpstr>Algorithm</vt:lpstr>
      <vt:lpstr>PowerPoint Presentation</vt:lpstr>
      <vt:lpstr>PowerPoint Presentation</vt:lpstr>
      <vt:lpstr>Use Case</vt:lpstr>
      <vt:lpstr>Screenshots</vt:lpstr>
      <vt:lpstr>PowerPoint Presentation</vt:lpstr>
      <vt:lpstr>PowerPoint Presentation</vt:lpstr>
      <vt:lpstr>PowerPoint Presentation</vt:lpstr>
      <vt:lpstr>  </vt:lpstr>
      <vt:lpstr>PowerPoint Presentation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Vedant Joshi</dc:creator>
  <cp:lastModifiedBy>Vedant Joshi</cp:lastModifiedBy>
  <cp:revision>10</cp:revision>
  <dcterms:created xsi:type="dcterms:W3CDTF">2020-12-09T16:55:38Z</dcterms:created>
  <dcterms:modified xsi:type="dcterms:W3CDTF">2020-12-09T18:28:12Z</dcterms:modified>
</cp:coreProperties>
</file>