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3/26/2020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851648" cy="4800600"/>
          </a:xfrm>
        </p:spPr>
        <p:txBody>
          <a:bodyPr>
            <a:normAutofit/>
          </a:bodyPr>
          <a:lstStyle/>
          <a:p>
            <a:r>
              <a:rPr lang="en-US" b="0" dirty="0" smtClean="0"/>
              <a:t>Peer-graded Assignment: Capstone Project - The Battle of Neighborhoods (Week 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US" dirty="0"/>
          </a:p>
        </p:txBody>
      </p:sp>
      <p:pic>
        <p:nvPicPr>
          <p:cNvPr id="1026" name="Picture 2" descr="C:\Program Files (x86)\Microsoft Office\MEDIA\CAGCAT10\j0284916.jpg"/>
          <p:cNvPicPr>
            <a:picLocks noGrp="1" noChangeAspect="1" noChangeArrowheads="1"/>
          </p:cNvPicPr>
          <p:nvPr>
            <p:ph idx="1"/>
          </p:nvPr>
        </p:nvPicPr>
        <p:blipFill>
          <a:blip r:embed="rId2" cstate="print"/>
          <a:srcRect/>
          <a:stretch>
            <a:fillRect/>
          </a:stretch>
        </p:blipFill>
        <p:spPr bwMode="auto">
          <a:xfrm>
            <a:off x="2743200" y="2919825"/>
            <a:ext cx="3657600" cy="24201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the-battle-of-</a:t>
            </a:r>
            <a:r>
              <a:rPr lang="en-US" b="1" u="sng" dirty="0" err="1" smtClean="0"/>
              <a:t>neighbourhoods</a:t>
            </a:r>
            <a:r>
              <a:rPr lang="en-US" b="1" u="sng" dirty="0" smtClean="0"/>
              <a:t/>
            </a:r>
            <a:br>
              <a:rPr lang="en-US" b="1" u="sng" dirty="0" smtClean="0"/>
            </a:br>
            <a:endParaRPr lang="en-US" u="sng" dirty="0"/>
          </a:p>
        </p:txBody>
      </p:sp>
      <p:sp>
        <p:nvSpPr>
          <p:cNvPr id="3" name="Content Placeholder 2"/>
          <p:cNvSpPr>
            <a:spLocks noGrp="1"/>
          </p:cNvSpPr>
          <p:nvPr>
            <p:ph idx="1"/>
          </p:nvPr>
        </p:nvSpPr>
        <p:spPr/>
        <p:txBody>
          <a:bodyPr/>
          <a:lstStyle/>
          <a:p>
            <a:r>
              <a:rPr lang="en-IN" dirty="0" smtClean="0"/>
              <a:t>1.</a:t>
            </a:r>
            <a:r>
              <a:rPr lang="en-US" dirty="0" smtClean="0"/>
              <a:t> </a:t>
            </a:r>
            <a:r>
              <a:rPr lang="en-US" b="1" u="sng" dirty="0" smtClean="0"/>
              <a:t>Introduction/Business Problem</a:t>
            </a:r>
            <a:r>
              <a:rPr lang="en-US" dirty="0" smtClean="0"/>
              <a:t> </a:t>
            </a:r>
            <a:endParaRPr lang="en-US" dirty="0" smtClean="0"/>
          </a:p>
          <a:p>
            <a:r>
              <a:rPr lang="en-US" dirty="0" smtClean="0"/>
              <a:t>The </a:t>
            </a:r>
            <a:r>
              <a:rPr lang="en-US" dirty="0" smtClean="0"/>
              <a:t>idea of this study is to help people planning to open a new restaurant in Toronto to chose the right location by providing data about the income and population of each neighborhood.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2.</a:t>
            </a:r>
            <a:r>
              <a:rPr lang="en-US" dirty="0" smtClean="0"/>
              <a:t> </a:t>
            </a:r>
            <a:r>
              <a:rPr lang="en-US" b="1" u="sng" dirty="0" smtClean="0"/>
              <a:t>Downloading and Prepping Data </a:t>
            </a:r>
            <a:endParaRPr lang="en-US" b="1" u="sng" dirty="0" smtClean="0"/>
          </a:p>
          <a:p>
            <a:r>
              <a:rPr lang="en-US" dirty="0" smtClean="0"/>
              <a:t>To </a:t>
            </a:r>
            <a:r>
              <a:rPr lang="en-US" dirty="0" smtClean="0"/>
              <a:t>provide the stakeholders the necessary information I'll be combining Toronto's 2016 Census that contains Population, Average income per Neighborhood and Foursquare API to collect competitors on the same neighborhoods.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3.</a:t>
            </a:r>
            <a:r>
              <a:rPr lang="en-US" dirty="0" smtClean="0"/>
              <a:t> Methodology </a:t>
            </a:r>
            <a:r>
              <a:rPr lang="en-US" dirty="0" err="1" smtClean="0"/>
              <a:t>Methodology</a:t>
            </a:r>
            <a:r>
              <a:rPr lang="en-US" dirty="0" smtClean="0"/>
              <a:t> section which represents the main component of the report where you discuss and describe any exploratory data analysis that you did, any inferential statistical testing that you performed, and what machine </a:t>
            </a:r>
            <a:r>
              <a:rPr lang="en-US" dirty="0" err="1" smtClean="0"/>
              <a:t>learnings</a:t>
            </a:r>
            <a:r>
              <a:rPr lang="en-US" dirty="0" smtClean="0"/>
              <a:t> were used and why.</a:t>
            </a:r>
            <a:endParaRPr lang="en-US" dirty="0"/>
          </a:p>
        </p:txBody>
      </p:sp>
      <p:pic>
        <p:nvPicPr>
          <p:cNvPr id="4098" name="Picture 2" descr="C:\Program Files (x86)\Microsoft Office\MEDIA\CAGCAT10\j0299587.wmf"/>
          <p:cNvPicPr>
            <a:picLocks noChangeAspect="1" noChangeArrowheads="1"/>
          </p:cNvPicPr>
          <p:nvPr/>
        </p:nvPicPr>
        <p:blipFill>
          <a:blip r:embed="rId2" cstate="print"/>
          <a:srcRect/>
          <a:stretch>
            <a:fillRect/>
          </a:stretch>
        </p:blipFill>
        <p:spPr bwMode="auto">
          <a:xfrm>
            <a:off x="6629400" y="4419600"/>
            <a:ext cx="1827886" cy="182331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159).png"/>
          <p:cNvPicPr>
            <a:picLocks noGrp="1" noChangeAspect="1"/>
          </p:cNvPicPr>
          <p:nvPr>
            <p:ph idx="1"/>
          </p:nvPr>
        </p:nvPicPr>
        <p:blipFill>
          <a:blip r:embed="rId2" cstate="print"/>
          <a:stretch>
            <a:fillRect/>
          </a:stretch>
        </p:blipFill>
        <p:spPr>
          <a:xfrm>
            <a:off x="304800" y="685801"/>
            <a:ext cx="8610600" cy="56388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304288"/>
          </a:xfrm>
        </p:spPr>
        <p:txBody>
          <a:bodyPr>
            <a:normAutofit fontScale="90000"/>
          </a:bodyPr>
          <a:lstStyle/>
          <a:p>
            <a:r>
              <a:rPr lang="en-US" b="1" dirty="0" smtClean="0"/>
              <a:t/>
            </a:r>
            <a:br>
              <a:rPr lang="en-US" b="1" dirty="0" smtClean="0"/>
            </a:br>
            <a:r>
              <a:rPr lang="en-US" b="1" dirty="0" smtClean="0"/>
              <a:t/>
            </a:r>
            <a:br>
              <a:rPr lang="en-US" b="1" dirty="0" smtClean="0"/>
            </a:br>
            <a:r>
              <a:rPr lang="en-US" b="1" u="sng" dirty="0" smtClean="0"/>
              <a:t>Collecting </a:t>
            </a:r>
            <a:r>
              <a:rPr lang="en-US" b="1" u="sng" dirty="0" smtClean="0"/>
              <a:t>Population per neighborhood</a:t>
            </a:r>
            <a:r>
              <a:rPr lang="en-US" b="1" dirty="0" smtClean="0"/>
              <a:t/>
            </a:r>
            <a:br>
              <a:rPr lang="en-US" b="1" dirty="0" smtClean="0"/>
            </a:br>
            <a:endParaRPr lang="en-US" dirty="0"/>
          </a:p>
        </p:txBody>
      </p:sp>
      <p:pic>
        <p:nvPicPr>
          <p:cNvPr id="4" name="Content Placeholder 3" descr="Screenshot (157).png"/>
          <p:cNvPicPr>
            <a:picLocks noGrp="1" noChangeAspect="1"/>
          </p:cNvPicPr>
          <p:nvPr>
            <p:ph idx="1"/>
          </p:nvPr>
        </p:nvPicPr>
        <p:blipFill>
          <a:blip r:embed="rId2" cstate="print"/>
          <a:stretch>
            <a:fillRect/>
          </a:stretch>
        </p:blipFill>
        <p:spPr>
          <a:xfrm>
            <a:off x="668373" y="1935163"/>
            <a:ext cx="7807254"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Populating the dataset with the data (In Progress)</a:t>
            </a:r>
            <a:endParaRPr lang="en-US" b="1" u="sng" dirty="0"/>
          </a:p>
        </p:txBody>
      </p:sp>
      <p:pic>
        <p:nvPicPr>
          <p:cNvPr id="4" name="Content Placeholder 3" descr="Screenshot (158).png"/>
          <p:cNvPicPr>
            <a:picLocks noGrp="1" noChangeAspect="1"/>
          </p:cNvPicPr>
          <p:nvPr>
            <p:ph idx="1"/>
          </p:nvPr>
        </p:nvPicPr>
        <p:blipFill>
          <a:blip r:embed="rId2" cstate="print"/>
          <a:stretch>
            <a:fillRect/>
          </a:stretch>
        </p:blipFill>
        <p:spPr>
          <a:xfrm>
            <a:off x="668373" y="1935163"/>
            <a:ext cx="7807254" cy="438943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p:txBody>
          <a:bodyPr/>
          <a:lstStyle/>
          <a:p>
            <a:r>
              <a:rPr lang="en-US" dirty="0" smtClean="0"/>
              <a:t>4. </a:t>
            </a:r>
            <a:r>
              <a:rPr lang="en-US" b="1" u="sng" dirty="0" smtClean="0"/>
              <a:t>Discussion section </a:t>
            </a:r>
            <a:r>
              <a:rPr lang="en-US" dirty="0" smtClean="0"/>
              <a:t>where you discuss any </a:t>
            </a:r>
            <a:r>
              <a:rPr lang="en-US" dirty="0" smtClean="0"/>
              <a:t>        observations </a:t>
            </a:r>
            <a:r>
              <a:rPr lang="en-US" dirty="0" smtClean="0"/>
              <a:t>you noted and any recommendations you can make based on the results.</a:t>
            </a:r>
          </a:p>
          <a:p>
            <a:r>
              <a:rPr lang="en-US" dirty="0" smtClean="0"/>
              <a:t>      When </a:t>
            </a:r>
            <a:r>
              <a:rPr lang="en-US" dirty="0" smtClean="0"/>
              <a:t>I first decided to create this study I was expecting to find something else of restaurants in certain regions and result didn't meet that expectation.</a:t>
            </a:r>
          </a:p>
          <a:p>
            <a:endParaRPr lang="en-US" dirty="0"/>
          </a:p>
        </p:txBody>
      </p:sp>
      <p:pic>
        <p:nvPicPr>
          <p:cNvPr id="2050" name="Picture 2" descr="C:\Program Files (x86)\Microsoft Office\MEDIA\CAGCAT10\j0281904.wmf"/>
          <p:cNvPicPr>
            <a:picLocks noChangeAspect="1" noChangeArrowheads="1"/>
          </p:cNvPicPr>
          <p:nvPr/>
        </p:nvPicPr>
        <p:blipFill>
          <a:blip r:embed="rId2" cstate="print"/>
          <a:srcRect/>
          <a:stretch>
            <a:fillRect/>
          </a:stretch>
        </p:blipFill>
        <p:spPr bwMode="auto">
          <a:xfrm>
            <a:off x="6400800" y="4572000"/>
            <a:ext cx="1825142" cy="172547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5. </a:t>
            </a:r>
            <a:r>
              <a:rPr lang="en-US" b="1" u="sng" dirty="0" smtClean="0"/>
              <a:t>Conclusion  </a:t>
            </a:r>
            <a:r>
              <a:rPr lang="en-US" b="1" u="sng" dirty="0" smtClean="0"/>
              <a:t>section</a:t>
            </a:r>
            <a:r>
              <a:rPr lang="en-US" dirty="0" smtClean="0"/>
              <a:t> where you conclude the report.</a:t>
            </a:r>
          </a:p>
          <a:p>
            <a:r>
              <a:rPr lang="en-US" dirty="0" smtClean="0"/>
              <a:t>         This </a:t>
            </a:r>
            <a:r>
              <a:rPr lang="en-US" dirty="0" smtClean="0"/>
              <a:t>report may be helpful for someone planning on opening a restaurant in Toronto, by comparing the current offers and neighborhoods profiles, however it may not cover all variables such as access to public transportation or even the restaurants profiles, so it shall not be used as a single </a:t>
            </a:r>
            <a:r>
              <a:rPr lang="en-US" dirty="0" err="1" smtClean="0"/>
              <a:t>decidion</a:t>
            </a:r>
            <a:r>
              <a:rPr lang="en-US" dirty="0" smtClean="0"/>
              <a:t> making tool.</a:t>
            </a:r>
          </a:p>
          <a:p>
            <a:endParaRPr lang="en-US" dirty="0"/>
          </a:p>
        </p:txBody>
      </p:sp>
      <p:pic>
        <p:nvPicPr>
          <p:cNvPr id="3074" name="Picture 2" descr="C:\Program Files (x86)\Microsoft Office\MEDIA\CAGCAT10\j0229385.wmf"/>
          <p:cNvPicPr>
            <a:picLocks noChangeAspect="1" noChangeArrowheads="1"/>
          </p:cNvPicPr>
          <p:nvPr/>
        </p:nvPicPr>
        <p:blipFill>
          <a:blip r:embed="rId2" cstate="print"/>
          <a:srcRect/>
          <a:stretch>
            <a:fillRect/>
          </a:stretch>
        </p:blipFill>
        <p:spPr bwMode="auto">
          <a:xfrm>
            <a:off x="6781800" y="5257800"/>
            <a:ext cx="1825142" cy="126095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TotalTime>
  <Words>264</Words>
  <Application>Microsoft Office PowerPoint</Application>
  <PresentationFormat>On-screen Show (4:3)</PresentationFormat>
  <Paragraphs>14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Peer-graded Assignment: Capstone Project - The Battle of Neighborhoods (Week 2)</vt:lpstr>
      <vt:lpstr>the-battle-of-neighbourhoods </vt:lpstr>
      <vt:lpstr>Slide 3</vt:lpstr>
      <vt:lpstr>Slide 4</vt:lpstr>
      <vt:lpstr>Slide 5</vt:lpstr>
      <vt:lpstr>  Collecting Population per neighborhood </vt:lpstr>
      <vt:lpstr>Populating the dataset with the data (In Progress)</vt:lpstr>
      <vt:lpstr>Slide 8</vt:lpstr>
      <vt:lpstr>Slide 9</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Peer-graded Assignment: Capstone Project - The Battle of Neighborhoods (Week 2)</dc:title>
  <dc:creator/>
  <cp:lastModifiedBy>acer</cp:lastModifiedBy>
  <cp:revision>2</cp:revision>
  <dcterms:created xsi:type="dcterms:W3CDTF">2006-08-16T00:00:00Z</dcterms:created>
  <dcterms:modified xsi:type="dcterms:W3CDTF">2020-03-26T08:39:30Z</dcterms:modified>
</cp:coreProperties>
</file>