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24d6c99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24d6c99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4668869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4668869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668869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668869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4668869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4668869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668869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4668869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4668869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4668869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668869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4668869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668869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668869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77925"/>
            <a:ext cx="57834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1886875"/>
            <a:ext cx="5783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Title: Meetup app.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0" y="3718875"/>
            <a:ext cx="57834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r>
              <a:rPr lang="en-GB"/>
              <a:t> project.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1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Management Board (Sponsor)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Stakes/ </a:t>
            </a:r>
            <a:r>
              <a:rPr lang="en-GB"/>
              <a:t>responsibilities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Business development decisions (which markets, costs of the project, cost of the product)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Timeline (duration of the project)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Approval required in case of changes for product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</a:t>
            </a:r>
            <a:r>
              <a:rPr lang="en-GB"/>
              <a:t> (Approver/ Informed/ n.a.): Approver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</a:t>
            </a:r>
            <a:r>
              <a:rPr lang="en-GB"/>
              <a:t> factor: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2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</a:t>
            </a:r>
            <a:r>
              <a:rPr lang="en-GB"/>
              <a:t>Customer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User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Features (report issues,…)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UI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Price he or she is willing to pay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Participation in usability evaluation (feedback from the customer)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 (Approver/ Informed/ n.a.): </a:t>
            </a:r>
            <a:r>
              <a:rPr lang="en-GB"/>
              <a:t>n.a.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factor: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3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Developer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Communicate timeline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Design product - technical requirements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Understand product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Iterative communication with product and project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 (Approver/ Informed/ n.a.): Informed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factor: Medium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4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</a:t>
            </a:r>
            <a:r>
              <a:rPr lang="en-GB"/>
              <a:t>Stock, shareholders/ Investors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Money to sponsor the project (efforts, scope of the project, timeline)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 (Approver/ Informed/ n.a.): n.a.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factor: Medium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5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</a:t>
            </a:r>
            <a:r>
              <a:rPr lang="en-GB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Mange overall departments.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Analysis of profit and loss </a:t>
            </a:r>
            <a:r>
              <a:rPr lang="en-GB"/>
              <a:t>generated</a:t>
            </a:r>
            <a:r>
              <a:rPr lang="en-GB"/>
              <a:t> by the product.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Report investors.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 (Approver/ Informed/ n.a.): </a:t>
            </a:r>
            <a:r>
              <a:rPr lang="en-GB"/>
              <a:t>Approver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factor: High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6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</a:t>
            </a:r>
            <a:r>
              <a:rPr lang="en-GB"/>
              <a:t>Project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Manage team and </a:t>
            </a:r>
            <a:r>
              <a:rPr lang="en-GB"/>
              <a:t>assign</a:t>
            </a:r>
            <a:r>
              <a:rPr lang="en-GB"/>
              <a:t> task.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Report Product owner.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 (Approver/ Informed/ n.a.): </a:t>
            </a:r>
            <a:r>
              <a:rPr lang="en-GB"/>
              <a:t>Informed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factor: Medium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7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Name: Legal </a:t>
            </a:r>
            <a:r>
              <a:rPr lang="en-GB"/>
              <a:t>department</a:t>
            </a:r>
            <a:r>
              <a:rPr lang="en-GB"/>
              <a:t> (data protection)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product user (yes/no):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Suggesting and advising rule and regulations to the product owner.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Surveillance</a:t>
            </a:r>
            <a:r>
              <a:rPr lang="en-GB"/>
              <a:t> of the </a:t>
            </a:r>
            <a:r>
              <a:rPr lang="en-GB"/>
              <a:t>activities</a:t>
            </a:r>
            <a:r>
              <a:rPr lang="en-GB"/>
              <a:t> as per data protection laws.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Requirements (Approver/ Informed/ n.a.): Informed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Influence factor: High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Power Grid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63" y="1100675"/>
            <a:ext cx="5797874" cy="39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