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24d6c99f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24d6c99f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478c137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478c137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47aaff7b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47aaff7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47aaff7b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47aaff7b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478c137c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478c137c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478c137c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478c137c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049450"/>
            <a:ext cx="57834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Title: Meetup App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1680300" y="3718875"/>
            <a:ext cx="57834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Requirements</a:t>
            </a:r>
            <a:r>
              <a:rPr lang="en-GB"/>
              <a:t> Engineering Project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/>
        </p:nvSpPr>
        <p:spPr>
          <a:xfrm>
            <a:off x="4043525" y="1913525"/>
            <a:ext cx="49482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GB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Select Date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GB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Select L</a:t>
            </a:r>
            <a:r>
              <a:rPr lang="en-GB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ocation 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GB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Select Meetups near you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GB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Select p</a:t>
            </a:r>
            <a:r>
              <a:rPr lang="en-GB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opular Meetups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GB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Filter </a:t>
            </a:r>
            <a:r>
              <a:rPr lang="en-GB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Meetups </a:t>
            </a:r>
            <a:r>
              <a:rPr lang="en-GB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 per location, </a:t>
            </a:r>
            <a:r>
              <a:rPr lang="en-GB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interests / category or per dates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GB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See </a:t>
            </a:r>
            <a:r>
              <a:rPr lang="en-GB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results</a:t>
            </a:r>
            <a:r>
              <a:rPr lang="en-GB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en-GB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Meetups) </a:t>
            </a:r>
            <a:r>
              <a:rPr lang="en-GB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of all the selections and/or filters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GB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User can join any of the </a:t>
            </a:r>
            <a:r>
              <a:rPr lang="en-GB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Meetups from the results list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the user expects - ‘Must be’ feature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043532" y="1444625"/>
            <a:ext cx="51174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/>
              <a:t>  User finds a </a:t>
            </a:r>
            <a:r>
              <a:rPr b="1" lang="en-GB"/>
              <a:t>Meetup</a:t>
            </a:r>
            <a:r>
              <a:rPr b="1" lang="en-GB"/>
              <a:t> Event</a:t>
            </a:r>
            <a:endParaRPr b="1"/>
          </a:p>
        </p:txBody>
      </p:sp>
      <p:sp>
        <p:nvSpPr>
          <p:cNvPr id="73" name="Google Shape;73;p14"/>
          <p:cNvSpPr txBox="1"/>
          <p:nvPr/>
        </p:nvSpPr>
        <p:spPr>
          <a:xfrm rot="-5400000">
            <a:off x="3604393" y="1401725"/>
            <a:ext cx="910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Benefit</a:t>
            </a:r>
            <a:endParaRPr b="1" sz="1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/>
          <p:cNvSpPr txBox="1"/>
          <p:nvPr/>
        </p:nvSpPr>
        <p:spPr>
          <a:xfrm rot="-5401044">
            <a:off x="3565809" y="3090475"/>
            <a:ext cx="987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Features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b="0" l="0" r="-23456" t="0"/>
          <a:stretch/>
        </p:blipFill>
        <p:spPr>
          <a:xfrm>
            <a:off x="387900" y="1701700"/>
            <a:ext cx="4002575" cy="219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3868212" y="2145575"/>
            <a:ext cx="48879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GB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User can chat with </a:t>
            </a:r>
            <a:r>
              <a:rPr lang="en-GB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existing</a:t>
            </a:r>
            <a:r>
              <a:rPr lang="en-GB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participants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GB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User can provide suggestions to the host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GB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User can be notified about latest event updates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GB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User can </a:t>
            </a:r>
            <a:r>
              <a:rPr lang="en-GB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share</a:t>
            </a:r>
            <a:r>
              <a:rPr lang="en-GB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the event on social media platform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GB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User can hide the event from his profile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GB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User can upload photos of the event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Ease of use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868212" y="1371875"/>
            <a:ext cx="45168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/>
              <a:t>  User joins a Meetup Event</a:t>
            </a:r>
            <a:endParaRPr b="1"/>
          </a:p>
        </p:txBody>
      </p:sp>
      <p:sp>
        <p:nvSpPr>
          <p:cNvPr id="83" name="Google Shape;83;p15"/>
          <p:cNvSpPr txBox="1"/>
          <p:nvPr/>
        </p:nvSpPr>
        <p:spPr>
          <a:xfrm rot="-5400000">
            <a:off x="3375358" y="1328975"/>
            <a:ext cx="910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Benefit</a:t>
            </a:r>
            <a:endParaRPr b="1" sz="1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5"/>
          <p:cNvSpPr txBox="1"/>
          <p:nvPr/>
        </p:nvSpPr>
        <p:spPr>
          <a:xfrm rot="-5401044">
            <a:off x="3336760" y="3017725"/>
            <a:ext cx="987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Features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b="0" l="0" r="-23456" t="0"/>
          <a:stretch/>
        </p:blipFill>
        <p:spPr>
          <a:xfrm>
            <a:off x="184525" y="1836125"/>
            <a:ext cx="4002575" cy="219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87900" y="3740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Ease of use</a:t>
            </a:r>
            <a:r>
              <a:rPr lang="en-GB"/>
              <a:t> - ‘One Dimensional’ feature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526211" y="1060150"/>
            <a:ext cx="53733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/>
              <a:t>  User creates a </a:t>
            </a:r>
            <a:r>
              <a:rPr b="1" lang="en-GB"/>
              <a:t>Meetup</a:t>
            </a:r>
            <a:r>
              <a:rPr b="1" lang="en-GB"/>
              <a:t> Event (as a Host)</a:t>
            </a:r>
            <a:endParaRPr b="1"/>
          </a:p>
        </p:txBody>
      </p:sp>
      <p:sp>
        <p:nvSpPr>
          <p:cNvPr id="92" name="Google Shape;92;p16"/>
          <p:cNvSpPr txBox="1"/>
          <p:nvPr/>
        </p:nvSpPr>
        <p:spPr>
          <a:xfrm>
            <a:off x="3526200" y="1681450"/>
            <a:ext cx="54585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-GB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User adds category he/she/they wants to create the  event 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-GB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Within the category, user enters name of the event 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-GB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User mentions short description of the event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-GB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User selects Venue 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-GB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User selects Date of the event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-GB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User selects</a:t>
            </a:r>
            <a:r>
              <a:rPr lang="en-GB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Time of the event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-GB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User selects the limit on the number of people (optional)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3" name="Google Shape;93;p16"/>
          <p:cNvSpPr txBox="1"/>
          <p:nvPr/>
        </p:nvSpPr>
        <p:spPr>
          <a:xfrm rot="-5400000">
            <a:off x="2925055" y="1079050"/>
            <a:ext cx="910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Benefit</a:t>
            </a:r>
            <a:endParaRPr b="1" sz="1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6"/>
          <p:cNvSpPr txBox="1"/>
          <p:nvPr/>
        </p:nvSpPr>
        <p:spPr>
          <a:xfrm rot="-5401044">
            <a:off x="2886501" y="2706000"/>
            <a:ext cx="987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Features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3">
            <a:alphaModFix/>
          </a:blip>
          <a:srcRect b="0" l="0" r="47490" t="0"/>
          <a:stretch/>
        </p:blipFill>
        <p:spPr>
          <a:xfrm>
            <a:off x="311700" y="1529050"/>
            <a:ext cx="2769800" cy="29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 better as the competition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4591200" y="1397975"/>
            <a:ext cx="43173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/>
              <a:t>  User as a participant</a:t>
            </a:r>
            <a:endParaRPr b="1"/>
          </a:p>
        </p:txBody>
      </p:sp>
      <p:sp>
        <p:nvSpPr>
          <p:cNvPr id="102" name="Google Shape;102;p17"/>
          <p:cNvSpPr txBox="1"/>
          <p:nvPr/>
        </p:nvSpPr>
        <p:spPr>
          <a:xfrm>
            <a:off x="4591200" y="2019275"/>
            <a:ext cx="43173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GB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User has </a:t>
            </a:r>
            <a:r>
              <a:rPr lang="en-GB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variety of </a:t>
            </a:r>
            <a:r>
              <a:rPr lang="en-GB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options in meetups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GB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90% of the events are free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GB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Search algorithm is superior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GB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All event are validated by the meetup app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GB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Trustworthy events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GB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Only verified users are allowed to host an event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 rot="-5400000">
            <a:off x="3951750" y="1355075"/>
            <a:ext cx="910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Benefit</a:t>
            </a:r>
            <a:endParaRPr b="1" sz="1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 rot="-5401044">
            <a:off x="3913194" y="3043825"/>
            <a:ext cx="987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Features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5150" l="0" r="0" t="0"/>
          <a:stretch/>
        </p:blipFill>
        <p:spPr>
          <a:xfrm>
            <a:off x="152400" y="1448925"/>
            <a:ext cx="3894300" cy="277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 better as the competition</a:t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4438800" y="1397975"/>
            <a:ext cx="43173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/>
              <a:t>  User as </a:t>
            </a:r>
            <a:r>
              <a:rPr b="1" lang="en-GB"/>
              <a:t>a participant and </a:t>
            </a:r>
            <a:r>
              <a:rPr b="1" lang="en-GB"/>
              <a:t>a Host</a:t>
            </a:r>
            <a:endParaRPr b="1"/>
          </a:p>
        </p:txBody>
      </p:sp>
      <p:sp>
        <p:nvSpPr>
          <p:cNvPr id="112" name="Google Shape;112;p18"/>
          <p:cNvSpPr txBox="1"/>
          <p:nvPr/>
        </p:nvSpPr>
        <p:spPr>
          <a:xfrm>
            <a:off x="4438800" y="2095475"/>
            <a:ext cx="42717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GB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Target users as per their previous </a:t>
            </a:r>
            <a:r>
              <a:rPr lang="en-GB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interests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GB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Notify RSVP users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GB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GB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ntegrate</a:t>
            </a:r>
            <a:r>
              <a:rPr lang="en-GB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with digital </a:t>
            </a:r>
            <a:r>
              <a:rPr lang="en-GB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calendars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GB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Better and simple UI and service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GB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Interest-based Matching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GB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Group Formation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GB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Organizer Tools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GB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In-app Ticketing and Payment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GB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Gamification Elements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 rot="-5400000">
            <a:off x="3951750" y="1355075"/>
            <a:ext cx="910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Benefit</a:t>
            </a:r>
            <a:endParaRPr b="1" sz="1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 rot="-5401044">
            <a:off x="3913194" y="3043825"/>
            <a:ext cx="987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Features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b="5150" l="0" r="0" t="0"/>
          <a:stretch/>
        </p:blipFill>
        <p:spPr>
          <a:xfrm>
            <a:off x="152400" y="1448925"/>
            <a:ext cx="3894300" cy="277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Become the golden standard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4667400" y="1702775"/>
            <a:ext cx="43173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/>
              <a:t>  AI, AR/VR and LLM</a:t>
            </a:r>
            <a:endParaRPr b="1"/>
          </a:p>
        </p:txBody>
      </p:sp>
      <p:sp>
        <p:nvSpPr>
          <p:cNvPr id="122" name="Google Shape;122;p19"/>
          <p:cNvSpPr txBox="1"/>
          <p:nvPr/>
        </p:nvSpPr>
        <p:spPr>
          <a:xfrm>
            <a:off x="4438800" y="2400275"/>
            <a:ext cx="42717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GB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User can chat </a:t>
            </a:r>
            <a:r>
              <a:rPr lang="en-GB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with</a:t>
            </a:r>
            <a:r>
              <a:rPr lang="en-GB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the chatbot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GB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AI analyses the user behaviour and notifies relevant events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GB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User can create avatar of themself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-GB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User can attend the event through AR/VR technology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 rot="-5400000">
            <a:off x="3951750" y="1659875"/>
            <a:ext cx="910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Benefit</a:t>
            </a:r>
            <a:endParaRPr b="1" sz="15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 rot="-5401044">
            <a:off x="3913194" y="2891425"/>
            <a:ext cx="987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Features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48925"/>
            <a:ext cx="3658800" cy="292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