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8" r:id="rId6"/>
    <p:sldId id="258" r:id="rId7"/>
    <p:sldId id="259" r:id="rId8"/>
    <p:sldId id="269" r:id="rId9"/>
    <p:sldId id="26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Mushroom Quality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-Nikhil Shimpi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40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85944"/>
            <a:ext cx="5189939" cy="40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</a:t>
            </a:r>
            <a:r>
              <a:rPr lang="en-IN" dirty="0"/>
              <a:t>Model - Decision tree </a:t>
            </a:r>
            <a:r>
              <a:rPr lang="en-IN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79" y="4440114"/>
            <a:ext cx="2842621" cy="1428979"/>
          </a:xfrm>
        </p:spPr>
        <p:txBody>
          <a:bodyPr>
            <a:normAutofit/>
          </a:bodyPr>
          <a:lstStyle/>
          <a:p>
            <a:r>
              <a:rPr lang="en-IN" dirty="0" smtClean="0"/>
              <a:t>Model </a:t>
            </a:r>
            <a:r>
              <a:rPr lang="en-IN" dirty="0"/>
              <a:t>performance of Training </a:t>
            </a:r>
            <a:r>
              <a:rPr lang="en-IN" dirty="0" smtClean="0"/>
              <a:t>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9" y="1865621"/>
            <a:ext cx="3458083" cy="2446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49" y="1861166"/>
            <a:ext cx="3661398" cy="2450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34" y="1861166"/>
            <a:ext cx="3854827" cy="245068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58249" y="4435659"/>
            <a:ext cx="2842621" cy="1428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Model performance of Test set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962034" y="4435658"/>
            <a:ext cx="2842621" cy="1428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 dirty="0" smtClean="0"/>
              <a:t>Confusion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70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Numpy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Pandas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Seaborn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Matplotlib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Sklearn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XGBoost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038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Imputation and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623" y="1845734"/>
            <a:ext cx="661005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There are 146 duplicate rows in dataset which are removed from dataset.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There are many null values in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Where the total null values are greater than 60% those </a:t>
            </a:r>
            <a:r>
              <a:rPr lang="en-IN" dirty="0" err="1" smtClean="0"/>
              <a:t>colomns</a:t>
            </a:r>
            <a:r>
              <a:rPr lang="en-IN" dirty="0" smtClean="0"/>
              <a:t> are removed from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 smtClean="0"/>
              <a:t>Colomns</a:t>
            </a:r>
            <a:r>
              <a:rPr lang="en-IN" dirty="0" smtClean="0"/>
              <a:t> which are having less null values are imputed using mean if it is numerical data and mode if it is categorical data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All attributes of data are replaced with </a:t>
            </a:r>
            <a:r>
              <a:rPr lang="en-IN" dirty="0" err="1" smtClean="0"/>
              <a:t>metada</a:t>
            </a:r>
            <a:r>
              <a:rPr lang="en-IN" dirty="0" smtClean="0"/>
              <a:t> information for better visualization of data.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32091" cy="769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3795"/>
            <a:ext cx="3132091" cy="39779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9330" y="1916723"/>
            <a:ext cx="2312377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43807" y="4844561"/>
            <a:ext cx="2312377" cy="35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43807" y="5307558"/>
            <a:ext cx="2312377" cy="35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43807" y="5987562"/>
            <a:ext cx="2312377" cy="13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743806" y="5812866"/>
            <a:ext cx="2312377" cy="137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743806" y="4026877"/>
            <a:ext cx="2312377" cy="3692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3806" y="3578470"/>
            <a:ext cx="2312377" cy="1415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</a:t>
            </a:r>
            <a:r>
              <a:rPr lang="en-IN" dirty="0" smtClean="0"/>
              <a:t>– </a:t>
            </a:r>
            <a:r>
              <a:rPr lang="en-IN" dirty="0" err="1" smtClean="0"/>
              <a:t>CountPlots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80" y="5058443"/>
            <a:ext cx="3368560" cy="577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No imbalance dataset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9" y="1845734"/>
            <a:ext cx="3368560" cy="3104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90" y="1845734"/>
            <a:ext cx="3763818" cy="31043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99790" y="5058442"/>
            <a:ext cx="3763818" cy="67414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mushroom cap-</a:t>
            </a:r>
            <a:r>
              <a:rPr lang="en-IN" dirty="0" err="1" smtClean="0"/>
              <a:t>suface</a:t>
            </a:r>
            <a:r>
              <a:rPr lang="en-IN" dirty="0" smtClean="0"/>
              <a:t> is fibrous or silky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25510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92764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29" y="1845734"/>
            <a:ext cx="4144756" cy="31043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07389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799258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74329" y="5087684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mushroom cap-</a:t>
            </a:r>
            <a:r>
              <a:rPr lang="en-IN" dirty="0" err="1" smtClean="0"/>
              <a:t>color</a:t>
            </a:r>
            <a:r>
              <a:rPr lang="en-IN" dirty="0" smtClean="0"/>
              <a:t> is buff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cap-</a:t>
            </a:r>
            <a:r>
              <a:rPr lang="en-IN" dirty="0" err="1"/>
              <a:t>color</a:t>
            </a:r>
            <a:r>
              <a:rPr lang="en-IN" dirty="0"/>
              <a:t> is </a:t>
            </a:r>
            <a:r>
              <a:rPr lang="en-IN" dirty="0" smtClean="0"/>
              <a:t>green </a:t>
            </a:r>
            <a:r>
              <a:rPr lang="en-IN" dirty="0"/>
              <a:t>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8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</a:t>
            </a:r>
            <a:r>
              <a:rPr lang="en-IN" dirty="0" smtClean="0"/>
              <a:t>– </a:t>
            </a:r>
            <a:r>
              <a:rPr lang="en-IN" dirty="0" err="1" smtClean="0"/>
              <a:t>CountPlots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9790" y="5058442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mushroom ring-type is zone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ring-type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movable </a:t>
            </a:r>
            <a:r>
              <a:rPr lang="en-IN" dirty="0"/>
              <a:t>then there is more chance of it is </a:t>
            </a:r>
            <a:r>
              <a:rPr lang="en-IN" dirty="0" smtClean="0"/>
              <a:t>edible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92764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74329" y="5087684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mushroom habitat is urban or </a:t>
            </a:r>
            <a:r>
              <a:rPr lang="en-IN" dirty="0" err="1" smtClean="0"/>
              <a:t>wasste</a:t>
            </a:r>
            <a:r>
              <a:rPr lang="en-IN" dirty="0" smtClean="0"/>
              <a:t>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</a:t>
            </a:r>
            <a:r>
              <a:rPr lang="en-IN" dirty="0" smtClean="0"/>
              <a:t>habitat </a:t>
            </a:r>
            <a:r>
              <a:rPr lang="en-IN" dirty="0"/>
              <a:t>is </a:t>
            </a:r>
            <a:r>
              <a:rPr lang="en-IN" dirty="0" smtClean="0"/>
              <a:t>paths </a:t>
            </a:r>
            <a:r>
              <a:rPr lang="en-IN" dirty="0"/>
              <a:t>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845733"/>
            <a:ext cx="3555367" cy="31043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128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91920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45894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60631" y="3631222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9476" y="5058442"/>
            <a:ext cx="3763818" cy="116557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mushroom stem-</a:t>
            </a:r>
            <a:r>
              <a:rPr lang="en-IN" dirty="0" err="1" smtClean="0"/>
              <a:t>color</a:t>
            </a:r>
            <a:r>
              <a:rPr lang="en-IN" dirty="0" smtClean="0"/>
              <a:t> is buff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</a:t>
            </a:r>
            <a:r>
              <a:rPr lang="en-IN" dirty="0" smtClean="0"/>
              <a:t>stem-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green, pink or black </a:t>
            </a:r>
            <a:r>
              <a:rPr lang="en-IN" dirty="0"/>
              <a:t>then there is more chance of it is </a:t>
            </a:r>
            <a:r>
              <a:rPr lang="en-IN" dirty="0" smtClean="0"/>
              <a:t>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38" y="1845733"/>
            <a:ext cx="3723061" cy="31043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86572" y="3631221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280797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240" y="1845733"/>
            <a:ext cx="4078640" cy="310433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961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0566063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955866" y="3631219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6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Insights - </a:t>
            </a:r>
            <a:r>
              <a:rPr lang="en-IN" dirty="0" err="1" smtClean="0"/>
              <a:t>HeatMap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3040" y="1845734"/>
            <a:ext cx="58826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Medium correlations =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Stem width with cap diameter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Stem height with cap diameter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Stem height with stem </a:t>
            </a:r>
            <a:r>
              <a:rPr lang="en-IN" dirty="0" smtClean="0"/>
              <a:t>width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Low correlations =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All variables are least correlated with target variables.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901669" cy="4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- </a:t>
            </a:r>
            <a:r>
              <a:rPr lang="en-IN" dirty="0" smtClean="0"/>
              <a:t>Histograms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02" y="5139796"/>
            <a:ext cx="11877221" cy="775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Histograms </a:t>
            </a:r>
            <a:r>
              <a:rPr lang="en-IN" dirty="0" smtClean="0"/>
              <a:t>shows that </a:t>
            </a:r>
            <a:r>
              <a:rPr lang="en-IN" dirty="0" smtClean="0"/>
              <a:t>cap-diameter, stem-height and stem-width have nearly right skewed distributions.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2" y="1845735"/>
            <a:ext cx="3612451" cy="3198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71" y="1845735"/>
            <a:ext cx="3809414" cy="3198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466" y="1844126"/>
            <a:ext cx="3917958" cy="31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One hot encoding done for categorical </a:t>
            </a:r>
            <a:r>
              <a:rPr lang="en-IN" dirty="0" err="1" smtClean="0"/>
              <a:t>colomns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Standard scaling is done for all </a:t>
            </a:r>
            <a:r>
              <a:rPr lang="en-IN" dirty="0" err="1" smtClean="0"/>
              <a:t>colomns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0878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“Logistic </a:t>
            </a:r>
            <a:r>
              <a:rPr lang="en-IN" dirty="0"/>
              <a:t>Regression": </a:t>
            </a:r>
            <a:r>
              <a:rPr lang="en-IN" dirty="0" err="1" smtClean="0"/>
              <a:t>LogisticRegression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K-</a:t>
            </a:r>
            <a:r>
              <a:rPr lang="en-IN" dirty="0" err="1"/>
              <a:t>Neighbors</a:t>
            </a:r>
            <a:r>
              <a:rPr lang="en-IN" dirty="0"/>
              <a:t> </a:t>
            </a:r>
            <a:r>
              <a:rPr lang="en-IN" dirty="0"/>
              <a:t>Classifier": </a:t>
            </a:r>
            <a:r>
              <a:rPr lang="en-IN" dirty="0" err="1"/>
              <a:t>KNeighborsRegressor</a:t>
            </a:r>
            <a:r>
              <a:rPr lang="en-IN" dirty="0" smtClean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"Support Vector </a:t>
            </a:r>
            <a:r>
              <a:rPr lang="en-IN" dirty="0" err="1" smtClean="0"/>
              <a:t>Classifier</a:t>
            </a:r>
            <a:r>
              <a:rPr lang="en-IN" dirty="0" err="1"/>
              <a:t>":SVC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Gaussian Naive Bayes":</a:t>
            </a:r>
            <a:r>
              <a:rPr lang="en-IN" dirty="0" err="1"/>
              <a:t>GaussianNB</a:t>
            </a:r>
            <a:r>
              <a:rPr lang="en-IN" dirty="0"/>
              <a:t>(),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Decision Tree </a:t>
            </a:r>
            <a:r>
              <a:rPr lang="en-IN" dirty="0"/>
              <a:t>Classifier ": </a:t>
            </a:r>
            <a:r>
              <a:rPr lang="en-IN" dirty="0" err="1" smtClean="0"/>
              <a:t>DecisionTreeClassifier</a:t>
            </a:r>
            <a:r>
              <a:rPr lang="en-IN" dirty="0"/>
              <a:t>(),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Random Forest </a:t>
            </a:r>
            <a:r>
              <a:rPr lang="en-IN" dirty="0"/>
              <a:t>Classifier ": </a:t>
            </a:r>
            <a:r>
              <a:rPr lang="en-IN" dirty="0" err="1" smtClean="0"/>
              <a:t>RandomForestClassifier</a:t>
            </a:r>
            <a:r>
              <a:rPr lang="en-IN" dirty="0" smtClean="0"/>
              <a:t>(),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"</a:t>
            </a:r>
            <a:r>
              <a:rPr lang="en-IN" dirty="0"/>
              <a:t>XGB </a:t>
            </a:r>
            <a:r>
              <a:rPr lang="en-IN" dirty="0"/>
              <a:t>Classifier ": </a:t>
            </a:r>
            <a:r>
              <a:rPr lang="en-IN" dirty="0" err="1" smtClean="0"/>
              <a:t>XGBClassifier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378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Mushroom Quality Project</vt:lpstr>
      <vt:lpstr>Libraries Used</vt:lpstr>
      <vt:lpstr>Data Imputation and Preprocessing</vt:lpstr>
      <vt:lpstr>Data Insights – CountPlots</vt:lpstr>
      <vt:lpstr>Data Insights – CountPlots</vt:lpstr>
      <vt:lpstr>Data Insights - HeatMap</vt:lpstr>
      <vt:lpstr>Data Insights - Histograms</vt:lpstr>
      <vt:lpstr>Data Processing</vt:lpstr>
      <vt:lpstr>Models Used</vt:lpstr>
      <vt:lpstr>Results</vt:lpstr>
      <vt:lpstr>Best Model - Decision tree classifier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Project</dc:title>
  <dc:creator>Nikhil Shimpi</dc:creator>
  <cp:lastModifiedBy>Nikhil Shimpi</cp:lastModifiedBy>
  <cp:revision>23</cp:revision>
  <dcterms:created xsi:type="dcterms:W3CDTF">2023-12-10T11:41:24Z</dcterms:created>
  <dcterms:modified xsi:type="dcterms:W3CDTF">2024-01-14T12:18:07Z</dcterms:modified>
</cp:coreProperties>
</file>