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7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Supply Chain </a:t>
            </a:r>
            <a:r>
              <a:rPr lang="en-IN" dirty="0" smtClean="0"/>
              <a:t>Management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-Nikhil Shimpi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40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69778"/>
              </p:ext>
            </p:extLst>
          </p:nvPr>
        </p:nvGraphicFramePr>
        <p:xfrm>
          <a:off x="2512524" y="1970796"/>
          <a:ext cx="6705600" cy="3657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3449163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146053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smtClean="0">
                          <a:effectLst/>
                        </a:rPr>
                        <a:t>Model Name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effectLst/>
                        </a:rPr>
                        <a:t>R2 Score on Test data</a:t>
                      </a:r>
                      <a:endParaRPr lang="en-IN" b="1" dirty="0" smtClean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0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0.984583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141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0.984585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49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0.984584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80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K-Neighbors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0.684107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519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Decision Tree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0.986795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27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Random Forest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0.992880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30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XGB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0.992818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75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CatBoosting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0.993340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133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Ada Boost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0.974766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71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34243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CatBoosting</a:t>
            </a:r>
            <a:r>
              <a:rPr lang="en-IN" dirty="0"/>
              <a:t> </a:t>
            </a:r>
            <a:r>
              <a:rPr lang="en-IN" dirty="0" err="1"/>
              <a:t>Regressor</a:t>
            </a:r>
            <a:endParaRPr lang="en-IN" dirty="0"/>
          </a:p>
          <a:p>
            <a:r>
              <a:rPr lang="en-IN" dirty="0"/>
              <a:t>Model performance of Training set</a:t>
            </a:r>
          </a:p>
          <a:p>
            <a:r>
              <a:rPr lang="en-IN" dirty="0"/>
              <a:t>- Root mean square error:  740.8231385048789</a:t>
            </a:r>
          </a:p>
          <a:p>
            <a:r>
              <a:rPr lang="en-IN" dirty="0"/>
              <a:t>- Mean absolute error:  569.5301238223302</a:t>
            </a:r>
          </a:p>
          <a:p>
            <a:r>
              <a:rPr lang="en-IN" dirty="0"/>
              <a:t>- R2 score:  0.99593982311005</a:t>
            </a:r>
          </a:p>
          <a:p>
            <a:r>
              <a:rPr lang="en-IN" dirty="0"/>
              <a:t>-----------------------------------------------</a:t>
            </a:r>
          </a:p>
          <a:p>
            <a:r>
              <a:rPr lang="en-IN" dirty="0"/>
              <a:t>Model performance of Test set</a:t>
            </a:r>
          </a:p>
          <a:p>
            <a:r>
              <a:rPr lang="en-IN" dirty="0"/>
              <a:t>- Root mean square error:  943.5296632858445</a:t>
            </a:r>
          </a:p>
          <a:p>
            <a:r>
              <a:rPr lang="en-IN" dirty="0"/>
              <a:t>- Mean absolute error:  697.5642406848858</a:t>
            </a:r>
          </a:p>
          <a:p>
            <a:r>
              <a:rPr lang="en-IN" dirty="0"/>
              <a:t>- R2 score:  0.9933400288602948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292" y="1845734"/>
            <a:ext cx="431580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Numpy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Pandas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Seaborn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Matplotlib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Sklearn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XGBoost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CatBoost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8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Insights - </a:t>
            </a:r>
            <a:r>
              <a:rPr lang="en-IN" dirty="0" err="1" smtClean="0"/>
              <a:t>HeatMap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No 2 independent variable are highly correlated with each other. So there is no issue of </a:t>
            </a:r>
            <a:r>
              <a:rPr lang="en-IN" dirty="0" err="1" smtClean="0"/>
              <a:t>Multicollinearity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Storage_issue_reported_l3m variable is highly correlated with target variable </a:t>
            </a:r>
            <a:r>
              <a:rPr lang="en-IN" dirty="0" err="1" smtClean="0"/>
              <a:t>product_wg_ton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Correlation value is 0.99. This implies that Storage_issue_reported_l3m variable alone sufficiently used to build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Wh_breakdown_l3m is correlated (0.34) with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90772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Insights - </a:t>
            </a:r>
            <a:r>
              <a:rPr lang="en-IN" dirty="0" err="1" smtClean="0"/>
              <a:t>BoxPlot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Boxplots shows that we don’t have any outliers present in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We can see few outliers but they are all categorical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Worker_no</a:t>
            </a:r>
            <a:r>
              <a:rPr lang="en-IN" dirty="0" smtClean="0"/>
              <a:t> and </a:t>
            </a:r>
            <a:r>
              <a:rPr lang="en-IN" dirty="0" err="1" smtClean="0"/>
              <a:t>retail_shop_no</a:t>
            </a:r>
            <a:r>
              <a:rPr lang="en-IN" dirty="0" smtClean="0"/>
              <a:t> have some outliers but We can consider them as valid ones.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05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Insights </a:t>
            </a:r>
            <a:r>
              <a:rPr lang="en-IN" dirty="0" smtClean="0"/>
              <a:t>– </a:t>
            </a:r>
            <a:r>
              <a:rPr lang="en-IN" dirty="0" err="1" smtClean="0"/>
              <a:t>ScatterPlots</a:t>
            </a:r>
            <a:r>
              <a:rPr lang="en-IN" dirty="0" smtClean="0"/>
              <a:t> and Histogram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Scatterplot of storage_issue_reported_l3m with target variable shows the nearly linear relationship.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Histogram of </a:t>
            </a:r>
            <a:r>
              <a:rPr lang="en-IN" dirty="0" err="1" smtClean="0"/>
              <a:t>retail_shop_num</a:t>
            </a:r>
            <a:r>
              <a:rPr lang="en-IN" dirty="0" smtClean="0"/>
              <a:t> shows nearly normal distribution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Histogram of </a:t>
            </a:r>
            <a:r>
              <a:rPr lang="en-IN" dirty="0" err="1" smtClean="0"/>
              <a:t>worker_num</a:t>
            </a:r>
            <a:r>
              <a:rPr lang="en-IN" dirty="0" smtClean="0"/>
              <a:t> </a:t>
            </a:r>
            <a:r>
              <a:rPr lang="en-IN" dirty="0"/>
              <a:t>shows nearly </a:t>
            </a:r>
            <a:r>
              <a:rPr lang="en-IN" dirty="0" smtClean="0"/>
              <a:t>somewhat right skewed distribution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87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Insights - </a:t>
            </a:r>
            <a:r>
              <a:rPr lang="en-IN" dirty="0" err="1" smtClean="0"/>
              <a:t>PieCharts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4207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Piechart</a:t>
            </a:r>
            <a:r>
              <a:rPr lang="en-IN" dirty="0" smtClean="0"/>
              <a:t> of % demand based on zone shows – company need to improvise in east zone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Only 2% demand coming up from east zone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Highest demand 41% is in north zone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580" y="1909551"/>
            <a:ext cx="38481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5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64663"/>
            <a:ext cx="10058400" cy="1450757"/>
          </a:xfrm>
        </p:spPr>
        <p:txBody>
          <a:bodyPr/>
          <a:lstStyle/>
          <a:p>
            <a:r>
              <a:rPr lang="en-IN" dirty="0"/>
              <a:t>Data Insights - </a:t>
            </a:r>
            <a:r>
              <a:rPr lang="en-IN" dirty="0" err="1" smtClean="0"/>
              <a:t>PieCharts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3" y="2552537"/>
            <a:ext cx="2624871" cy="2308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19" y="2552536"/>
            <a:ext cx="2636162" cy="2308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486" y="2552389"/>
            <a:ext cx="2579876" cy="2308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067" y="2555286"/>
            <a:ext cx="2604831" cy="23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7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Imputation and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Ware_house_ID</a:t>
            </a:r>
            <a:r>
              <a:rPr lang="en-IN" dirty="0"/>
              <a:t> and </a:t>
            </a:r>
            <a:r>
              <a:rPr lang="en-IN" dirty="0" err="1" smtClean="0"/>
              <a:t>WH_Manager_ID</a:t>
            </a:r>
            <a:r>
              <a:rPr lang="en-IN" dirty="0" smtClean="0"/>
              <a:t> </a:t>
            </a:r>
            <a:r>
              <a:rPr lang="en-IN" dirty="0" err="1" smtClean="0"/>
              <a:t>colomns</a:t>
            </a:r>
            <a:r>
              <a:rPr lang="en-IN" dirty="0" smtClean="0"/>
              <a:t> have all unique values which are not required for analysis. So removed from dataset.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wh_est_year</a:t>
            </a:r>
            <a:r>
              <a:rPr lang="en-IN" dirty="0" smtClean="0"/>
              <a:t> variable have 47.5% null values. So, removed from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workers_num</a:t>
            </a:r>
            <a:r>
              <a:rPr lang="en-IN" dirty="0" smtClean="0"/>
              <a:t> </a:t>
            </a:r>
            <a:r>
              <a:rPr lang="en-IN" dirty="0" err="1" smtClean="0"/>
              <a:t>colomn</a:t>
            </a:r>
            <a:r>
              <a:rPr lang="en-IN" dirty="0" smtClean="0"/>
              <a:t> have 3.96% null values. Imputed using mean.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approved_wh_govt_certificate</a:t>
            </a:r>
            <a:r>
              <a:rPr lang="en-IN" dirty="0" smtClean="0"/>
              <a:t> </a:t>
            </a:r>
            <a:r>
              <a:rPr lang="en-IN" dirty="0" err="1"/>
              <a:t>colomn</a:t>
            </a:r>
            <a:r>
              <a:rPr lang="en-IN" dirty="0" smtClean="0"/>
              <a:t> have 3.63% null values. Imputed using mode.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WH_regional_zone</a:t>
            </a:r>
            <a:r>
              <a:rPr lang="en-IN" dirty="0" smtClean="0"/>
              <a:t> </a:t>
            </a:r>
            <a:r>
              <a:rPr lang="en-IN" dirty="0" err="1" smtClean="0"/>
              <a:t>colomn</a:t>
            </a:r>
            <a:r>
              <a:rPr lang="en-IN" dirty="0" smtClean="0"/>
              <a:t> converted to numerical </a:t>
            </a:r>
            <a:r>
              <a:rPr lang="en-IN" dirty="0" err="1" smtClean="0"/>
              <a:t>colomn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['</a:t>
            </a:r>
            <a:r>
              <a:rPr lang="en-US" altLang="en-US" dirty="0" err="1" smtClean="0"/>
              <a:t>Location_type</a:t>
            </a:r>
            <a:r>
              <a:rPr lang="en-US" altLang="en-US" dirty="0"/>
              <a:t>', '</a:t>
            </a:r>
            <a:r>
              <a:rPr lang="en-US" altLang="en-US" dirty="0" err="1"/>
              <a:t>WH_capacty_size</a:t>
            </a:r>
            <a:r>
              <a:rPr lang="en-US" altLang="en-US" dirty="0"/>
              <a:t>', 'zone', '</a:t>
            </a:r>
            <a:r>
              <a:rPr lang="en-US" altLang="en-US" dirty="0" err="1"/>
              <a:t>wh_owner_type</a:t>
            </a:r>
            <a:r>
              <a:rPr lang="en-US" altLang="en-US" dirty="0"/>
              <a:t>', '</a:t>
            </a:r>
            <a:r>
              <a:rPr lang="en-US" altLang="en-US" dirty="0" err="1"/>
              <a:t>approved_wh_govt_certificate</a:t>
            </a:r>
            <a:r>
              <a:rPr lang="en-US" altLang="en-US" dirty="0" smtClean="0"/>
              <a:t>'] </a:t>
            </a:r>
            <a:r>
              <a:rPr lang="en-US" altLang="en-US" dirty="0" err="1" smtClean="0"/>
              <a:t>colomns</a:t>
            </a:r>
            <a:r>
              <a:rPr lang="en-US" altLang="en-US" dirty="0" smtClean="0"/>
              <a:t> are one hot </a:t>
            </a:r>
            <a:r>
              <a:rPr lang="en-US" altLang="en-US" dirty="0" smtClean="0"/>
              <a:t>encoded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Standard scaler used for all variables to standardize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0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"Linear Regression": </a:t>
            </a:r>
            <a:r>
              <a:rPr lang="en-IN" dirty="0" err="1"/>
              <a:t>LinearRegression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Lasso": Lasso(),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Ridge": Ridge(),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K-</a:t>
            </a:r>
            <a:r>
              <a:rPr lang="en-IN" dirty="0" err="1"/>
              <a:t>Neighbors</a:t>
            </a:r>
            <a:r>
              <a:rPr lang="en-IN" dirty="0"/>
              <a:t> </a:t>
            </a:r>
            <a:r>
              <a:rPr lang="en-IN" dirty="0" err="1"/>
              <a:t>Regressor</a:t>
            </a:r>
            <a:r>
              <a:rPr lang="en-IN" dirty="0"/>
              <a:t>": </a:t>
            </a:r>
            <a:r>
              <a:rPr lang="en-IN" dirty="0" err="1"/>
              <a:t>KNeighborsRegressor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Decision Tree </a:t>
            </a:r>
            <a:r>
              <a:rPr lang="en-IN" dirty="0" err="1"/>
              <a:t>Regressor</a:t>
            </a:r>
            <a:r>
              <a:rPr lang="en-IN" dirty="0"/>
              <a:t>": </a:t>
            </a:r>
            <a:r>
              <a:rPr lang="en-IN" dirty="0" err="1"/>
              <a:t>DecisionTreeRegressor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Random Forest </a:t>
            </a:r>
            <a:r>
              <a:rPr lang="en-IN" dirty="0" err="1"/>
              <a:t>Regressor</a:t>
            </a:r>
            <a:r>
              <a:rPr lang="en-IN" dirty="0"/>
              <a:t>": </a:t>
            </a:r>
            <a:r>
              <a:rPr lang="en-IN" dirty="0" err="1"/>
              <a:t>RandomForestRegressor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XGB </a:t>
            </a:r>
            <a:r>
              <a:rPr lang="en-IN" dirty="0" err="1"/>
              <a:t>Regressor</a:t>
            </a:r>
            <a:r>
              <a:rPr lang="en-IN" dirty="0"/>
              <a:t>": </a:t>
            </a:r>
            <a:r>
              <a:rPr lang="en-IN" dirty="0" err="1"/>
              <a:t>XGBRegressor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 err="1"/>
              <a:t>CatBoosting</a:t>
            </a:r>
            <a:r>
              <a:rPr lang="en-IN" dirty="0"/>
              <a:t> </a:t>
            </a:r>
            <a:r>
              <a:rPr lang="en-IN" dirty="0" err="1"/>
              <a:t>Regressor</a:t>
            </a:r>
            <a:r>
              <a:rPr lang="en-IN" dirty="0"/>
              <a:t>": </a:t>
            </a:r>
            <a:r>
              <a:rPr lang="en-IN" dirty="0" err="1"/>
              <a:t>CatBoostRegressor</a:t>
            </a:r>
            <a:r>
              <a:rPr lang="en-IN" dirty="0"/>
              <a:t>(verbose=False),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Ada Boost </a:t>
            </a:r>
            <a:r>
              <a:rPr lang="en-IN" dirty="0" err="1"/>
              <a:t>Regressor</a:t>
            </a:r>
            <a:r>
              <a:rPr lang="en-IN" dirty="0"/>
              <a:t>": </a:t>
            </a:r>
            <a:r>
              <a:rPr lang="en-IN" dirty="0" err="1"/>
              <a:t>AdaBoostRegressor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99600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</TotalTime>
  <Words>431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Supply Chain Management Project</vt:lpstr>
      <vt:lpstr>Libraries Used</vt:lpstr>
      <vt:lpstr>Data Insights - HeatMap</vt:lpstr>
      <vt:lpstr>Data Insights - BoxPlot</vt:lpstr>
      <vt:lpstr>Data Insights – ScatterPlots and Histogram</vt:lpstr>
      <vt:lpstr>Data Insights - PieCharts</vt:lpstr>
      <vt:lpstr>Data Insights - PieCharts</vt:lpstr>
      <vt:lpstr>Data Imputation and Preprocessing</vt:lpstr>
      <vt:lpstr>Models Used</vt:lpstr>
      <vt:lpstr>Results</vt:lpstr>
      <vt:lpstr>Best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Project</dc:title>
  <dc:creator>Nikhil Shimpi</dc:creator>
  <cp:lastModifiedBy>Nikhil Shimpi</cp:lastModifiedBy>
  <cp:revision>11</cp:revision>
  <dcterms:created xsi:type="dcterms:W3CDTF">2023-12-10T11:41:24Z</dcterms:created>
  <dcterms:modified xsi:type="dcterms:W3CDTF">2023-12-10T17:58:16Z</dcterms:modified>
</cp:coreProperties>
</file>