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guqmT+Vw+RcFJoUOhyc47LqoM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56da5d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56da5d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56da5df7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56da5df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56da5df7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56da5df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56da5df7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56da5df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56da5df7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56da5df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56da5df7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56da5df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56da5df7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56da5df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400" y="4541396"/>
            <a:ext cx="3002152" cy="165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12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18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19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Network Security (CSE350)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Programming </a:t>
            </a:r>
            <a:r>
              <a:rPr lang="en-US"/>
              <a:t>Assignment-1</a:t>
            </a:r>
            <a:endParaRPr/>
          </a:p>
        </p:txBody>
      </p:sp>
      <p:sp>
        <p:nvSpPr>
          <p:cNvPr id="154" name="Google Shape;154;p1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Abhinav Ujjawal (2021120)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Nikhil Suri (2021268)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56da5df7d_0_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Mono-alphabetic Substitution</a:t>
            </a:r>
            <a:endParaRPr/>
          </a:p>
        </p:txBody>
      </p:sp>
      <p:sp>
        <p:nvSpPr>
          <p:cNvPr id="160" name="Google Shape;160;g2b56da5df7d_0_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Mono-alphabetic Substitution of a pair of characters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Plaintext is converted to Ciphertext using table-lookup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Every two characters are mapped to some other two characters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56da5df7d_0_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Input Constraints</a:t>
            </a:r>
            <a:endParaRPr/>
          </a:p>
        </p:txBody>
      </p:sp>
      <p:sp>
        <p:nvSpPr>
          <p:cNvPr id="166" name="Google Shape;166;g2b56da5df7d_0_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Plaintext</a:t>
            </a:r>
            <a:endParaRPr sz="2700"/>
          </a:p>
          <a:p>
            <a:pPr indent="-4000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300"/>
              <a:t>Plaintext characters must belong to the set {A, B, C}</a:t>
            </a:r>
            <a:endParaRPr sz="2300"/>
          </a:p>
          <a:p>
            <a:pPr indent="-4000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300"/>
              <a:t>The plaintext must be a multiple of 4 + 16-bit Hash Value, however the plaintext must be of even length for encryption to work</a:t>
            </a:r>
            <a:endParaRPr sz="2300"/>
          </a:p>
          <a:p>
            <a:pPr indent="-4000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300"/>
              <a:t>The plaintext must satisfy the property p = (s, Hash(s))</a:t>
            </a:r>
            <a:endParaRPr sz="2300"/>
          </a:p>
          <a:p>
            <a:pPr indent="-4000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Key</a:t>
            </a:r>
            <a:endParaRPr sz="2700"/>
          </a:p>
          <a:p>
            <a:pPr indent="-3746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Key is a Table, implemented as a Python Dictionary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56da5df7d_0_1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Encryption</a:t>
            </a:r>
            <a:endParaRPr/>
          </a:p>
        </p:txBody>
      </p:sp>
      <p:sp>
        <p:nvSpPr>
          <p:cNvPr id="172" name="Google Shape;172;g2b56da5df7d_0_1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Encrypt the PlainText into CipherText, using the </a:t>
            </a:r>
            <a:r>
              <a:rPr lang="en-US"/>
              <a:t>encryption</a:t>
            </a:r>
            <a:r>
              <a:rPr lang="en-US"/>
              <a:t> key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is simply an O(n) procedure, where n = size of PlainText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56da5df7d_0_1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Decryption</a:t>
            </a:r>
            <a:endParaRPr/>
          </a:p>
        </p:txBody>
      </p:sp>
      <p:sp>
        <p:nvSpPr>
          <p:cNvPr id="178" name="Google Shape;178;g2b56da5df7d_0_1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Decrypt the CipherText into PlainText, using the </a:t>
            </a:r>
            <a:r>
              <a:rPr lang="en-US"/>
              <a:t>decryption</a:t>
            </a:r>
            <a:r>
              <a:rPr lang="en-US"/>
              <a:t> key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is also an O(n) procedure, where n = size of CipherText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56da5df7d_0_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Hashing</a:t>
            </a:r>
            <a:endParaRPr/>
          </a:p>
        </p:txBody>
      </p:sp>
      <p:sp>
        <p:nvSpPr>
          <p:cNvPr id="184" name="Google Shape;184;g2b56da5df7d_0_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1642"/>
              <a:t>We use this hash function to construct plaintexts that are recognizable, i.e, those that satisfy the property: p = (s, Hash(s)).</a:t>
            </a:r>
            <a:endParaRPr sz="1642"/>
          </a:p>
          <a:p>
            <a:pPr indent="-332898" lvl="0" marL="45720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642"/>
              <a:buAutoNum type="arabicPeriod"/>
            </a:pPr>
            <a:r>
              <a:rPr lang="en-US" sz="1642"/>
              <a:t>Initialize the initial Hash Value = “0000000000000000” (0-string of len=16)</a:t>
            </a:r>
            <a:endParaRPr sz="1642"/>
          </a:p>
          <a:p>
            <a:pPr indent="-33289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AutoNum type="arabicPeriod"/>
            </a:pPr>
            <a:r>
              <a:rPr lang="en-US" sz="1642"/>
              <a:t>Divide the input plaintext into blocks of N-character segments, where N is a constant specified in the implementation – in our implementation, N = 16</a:t>
            </a:r>
            <a:endParaRPr sz="1642"/>
          </a:p>
          <a:p>
            <a:pPr indent="-33289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AutoNum type="arabicPeriod"/>
            </a:pPr>
            <a:r>
              <a:rPr lang="en-US" sz="1642"/>
              <a:t>For each block of characters, do the following:</a:t>
            </a:r>
            <a:endParaRPr sz="1642"/>
          </a:p>
          <a:p>
            <a:pPr indent="-332898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AutoNum type="alphaLcPeriod"/>
            </a:pPr>
            <a:r>
              <a:rPr lang="en-US" sz="1642"/>
              <a:t>Rotate the current hash value to the left by one bit</a:t>
            </a:r>
            <a:endParaRPr sz="1642"/>
          </a:p>
          <a:p>
            <a:pPr indent="-332898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AutoNum type="alphaLcPeriod"/>
            </a:pPr>
            <a:r>
              <a:rPr lang="en-US" sz="1642"/>
              <a:t>XOR the block with the hash value, and store the result as the new Hash Value</a:t>
            </a:r>
            <a:endParaRPr sz="1642"/>
          </a:p>
          <a:p>
            <a:pPr indent="-3328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42"/>
              <a:buAutoNum type="arabicPeriod"/>
            </a:pPr>
            <a:r>
              <a:rPr lang="en-US" sz="1642"/>
              <a:t>Encode the bits in hash using this :</a:t>
            </a:r>
            <a:endParaRPr sz="1642"/>
          </a:p>
          <a:p>
            <a:pPr indent="-33289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42"/>
              <a:buAutoNum type="alphaLcPeriod"/>
            </a:pPr>
            <a:r>
              <a:rPr lang="en-US" sz="1642"/>
              <a:t>0 - A</a:t>
            </a:r>
            <a:endParaRPr sz="1642"/>
          </a:p>
          <a:p>
            <a:pPr indent="-33289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42"/>
              <a:buAutoNum type="alphaLcPeriod"/>
            </a:pPr>
            <a:r>
              <a:rPr lang="en-US" sz="1642"/>
              <a:t>1 - B</a:t>
            </a:r>
            <a:endParaRPr sz="1642"/>
          </a:p>
          <a:p>
            <a:pPr indent="-33289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AutoNum type="arabicPeriod"/>
            </a:pPr>
            <a:r>
              <a:rPr lang="en-US" sz="1642"/>
              <a:t>Return the Hash Value</a:t>
            </a:r>
            <a:endParaRPr sz="164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56da5df7d_0_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Recognizability</a:t>
            </a:r>
            <a:endParaRPr/>
          </a:p>
        </p:txBody>
      </p:sp>
      <p:sp>
        <p:nvSpPr>
          <p:cNvPr id="190" name="Google Shape;190;g2b56da5df7d_0_2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2150"/>
              <a:t>The function “is_recognizable” checks whether a particular PlainText is recognizable or not. The function works as follows:</a:t>
            </a:r>
            <a:endParaRPr sz="2150"/>
          </a:p>
          <a:p>
            <a:pPr indent="-3651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50"/>
              <a:buAutoNum type="arabicPeriod"/>
            </a:pPr>
            <a:r>
              <a:rPr lang="en-US" sz="2150"/>
              <a:t>Calculate the hash value of the </a:t>
            </a:r>
            <a:r>
              <a:rPr lang="en-US" sz="2150"/>
              <a:t>candidate PlainText</a:t>
            </a:r>
            <a:r>
              <a:rPr lang="en-US" sz="2150"/>
              <a:t> by calling the hash function</a:t>
            </a:r>
            <a:endParaRPr sz="2150"/>
          </a:p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AutoNum type="arabicPeriod"/>
            </a:pPr>
            <a:r>
              <a:rPr lang="en-US" sz="2150"/>
              <a:t>Compare the calculated hash value with the expected hash value, and check for equality</a:t>
            </a:r>
            <a:endParaRPr sz="2150"/>
          </a:p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AutoNum type="arabicPeriod"/>
            </a:pPr>
            <a:r>
              <a:rPr lang="en-US" sz="2150"/>
              <a:t>If the two values are equal, return "True", indicating that the candidate PlainText is recognizable. If the two values are different, return "False", indicating that the </a:t>
            </a:r>
            <a:r>
              <a:rPr lang="en-US" sz="2150"/>
              <a:t>candidate PlainText</a:t>
            </a:r>
            <a:r>
              <a:rPr lang="en-US" sz="2150"/>
              <a:t> is not </a:t>
            </a:r>
            <a:r>
              <a:rPr lang="en-US" sz="2150"/>
              <a:t>recognizable</a:t>
            </a:r>
            <a:endParaRPr sz="21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56da5df7d_0_3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Brute-force Solution</a:t>
            </a:r>
            <a:endParaRPr/>
          </a:p>
        </p:txBody>
      </p:sp>
      <p:sp>
        <p:nvSpPr>
          <p:cNvPr id="196" name="Google Shape;196;g2b56da5df7d_0_35"/>
          <p:cNvSpPr txBox="1"/>
          <p:nvPr>
            <p:ph idx="1" type="body"/>
          </p:nvPr>
        </p:nvSpPr>
        <p:spPr>
          <a:xfrm>
            <a:off x="845125" y="1381174"/>
            <a:ext cx="10515600" cy="52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We get all </a:t>
            </a:r>
            <a:r>
              <a:rPr lang="en-US" sz="2500"/>
              <a:t>the</a:t>
            </a:r>
            <a:r>
              <a:rPr lang="en-US" sz="2500"/>
              <a:t> possible combinations of the key (9!=362,880). Iterate through these combinations and try to use them to </a:t>
            </a:r>
            <a:r>
              <a:rPr lang="en-US" sz="2500"/>
              <a:t>decrypt</a:t>
            </a:r>
            <a:r>
              <a:rPr lang="en-US" sz="2500"/>
              <a:t> the first ciphertext. If it is recognisable after </a:t>
            </a:r>
            <a:r>
              <a:rPr lang="en-US" sz="2500"/>
              <a:t>decrypting</a:t>
            </a:r>
            <a:r>
              <a:rPr lang="en-US" sz="2500"/>
              <a:t>, try this key over other ciphertexts.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asymptotic time complexity of discovering the key via brute force is O(9!) in our implementation. </a:t>
            </a:r>
            <a:r>
              <a:rPr lang="en-US" sz="2500"/>
              <a:t>More generally, Brute-force is O((n^2)!), where n = number of symbols in the universe.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2012-07-24T13:54:24Z</dcterms:created>
  <dc:creator>Raghav Sethi</dc:creator>
</cp:coreProperties>
</file>