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dyKjKT00gU7vy1F2Av68blV0i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56da5df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b56da5d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56da5df7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b56da5df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56da5df7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b56da5df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56da5df7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b56da5df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56da5df7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b56da5df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9cd82730d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9cd82730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9d43aa43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9d43aa4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400" y="4541396"/>
            <a:ext cx="3002152" cy="165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12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18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19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Network Security (CSE350)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Programming Assignment-2</a:t>
            </a:r>
            <a:endParaRPr/>
          </a:p>
        </p:txBody>
      </p:sp>
      <p:sp>
        <p:nvSpPr>
          <p:cNvPr id="154" name="Google Shape;154;p1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Abhinav Ujjawal (2021120)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Nikhil Suri (2021268)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56da5df7d_0_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</a:t>
            </a:r>
            <a:r>
              <a:rPr lang="en-US"/>
              <a:t>Encryption</a:t>
            </a:r>
            <a:r>
              <a:rPr lang="en-US"/>
              <a:t> Standard (DES)</a:t>
            </a:r>
            <a:endParaRPr/>
          </a:p>
        </p:txBody>
      </p:sp>
      <p:sp>
        <p:nvSpPr>
          <p:cNvPr id="160" name="Google Shape;160;g2b56da5df7d_0_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Encryption</a:t>
            </a:r>
            <a:r>
              <a:rPr lang="en-US"/>
              <a:t> and decryption of data using DES algorithm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DES (Data Encryption Standard) operates on fixed-size blocks of data, specifically 64 bits. Each 64-bit block of plaintext is processed through a series of permutations and substitutions.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DES uses a 56-bit key, where 8 bits are used for parity checking. The effective key size is 56 bits, making it susceptible to exhaustive key search attacks.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56da5df7d_0_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Input Constraints</a:t>
            </a:r>
            <a:endParaRPr/>
          </a:p>
        </p:txBody>
      </p:sp>
      <p:sp>
        <p:nvSpPr>
          <p:cNvPr id="166" name="Google Shape;166;g2b56da5df7d_0_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Plaintext</a:t>
            </a:r>
            <a:endParaRPr sz="2700"/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300"/>
              <a:t>Plaintext must be 64 bits long (since DES takes 64-bit input)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We have taken a list of 5 plaintexts that have 8 characters. Each character is converted to 8 bits using the character’s ASCII value (adding 0s as padding in-front of the MSB if ASCII value &lt; 256)</a:t>
            </a:r>
            <a:endParaRPr sz="2300"/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Key</a:t>
            </a:r>
            <a:endParaRPr sz="2700"/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300"/>
              <a:t>Key </a:t>
            </a:r>
            <a:r>
              <a:rPr lang="en-US" sz="2300"/>
              <a:t>must be 64 bits long.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We have taken a list of 5 keys. Each character in a key is converted to 8 bits, using the same logic described above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56da5df7d_0_1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Encryption</a:t>
            </a:r>
            <a:endParaRPr/>
          </a:p>
        </p:txBody>
      </p:sp>
      <p:sp>
        <p:nvSpPr>
          <p:cNvPr id="172" name="Google Shape;172;g2b56da5df7d_0_1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1260"/>
              <a:buChar char="●"/>
            </a:pPr>
            <a:r>
              <a:rPr lang="en-US" sz="1960"/>
              <a:t>DES involves key permutations, initial and final permutations, substitution boxes (S-boxes), and a Feistel network with 16 rounds</a:t>
            </a:r>
            <a:endParaRPr sz="1960"/>
          </a:p>
          <a:p>
            <a:pPr indent="-30861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 sz="1960"/>
              <a:t>The algorithm uses two main permutations: Initial Permutation (IP) and Final Permutation (FP)</a:t>
            </a:r>
            <a:endParaRPr sz="1960"/>
          </a:p>
          <a:p>
            <a:pPr indent="-30861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 sz="1960"/>
              <a:t>DES employs a key generation process to create 16 subkeys from the original 56-bit key</a:t>
            </a:r>
            <a:endParaRPr sz="1960"/>
          </a:p>
          <a:p>
            <a:pPr indent="-30861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 sz="1960"/>
              <a:t>Subkeys are derived using permutations (PC1 and PC2) and left circular shifts</a:t>
            </a:r>
            <a:endParaRPr sz="1960"/>
          </a:p>
          <a:p>
            <a:pPr indent="-30861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-US" sz="1960"/>
              <a:t>Each round of DES involves a Feistel network that includes expansion, XOR, substitution, and permutation operations</a:t>
            </a:r>
            <a:endParaRPr sz="1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56da5df7d_0_1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Decryption</a:t>
            </a:r>
            <a:endParaRPr/>
          </a:p>
        </p:txBody>
      </p:sp>
      <p:sp>
        <p:nvSpPr>
          <p:cNvPr id="178" name="Google Shape;178;g2b56da5df7d_0_1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Initial Permutation (IP):</a:t>
            </a:r>
            <a:endParaRPr sz="1600"/>
          </a:p>
          <a:p>
            <a:pPr indent="-314325" lvl="1" marL="91440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Ciphertext undergoes initial permutation using table IP.</a:t>
            </a:r>
            <a:endParaRPr sz="1600"/>
          </a:p>
          <a:p>
            <a:pPr indent="-314325" lvl="0" marL="45720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Feistel Rounds:</a:t>
            </a:r>
            <a:endParaRPr sz="1600"/>
          </a:p>
          <a:p>
            <a:pPr indent="-314325" lvl="1" marL="91440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Ciphertext halves (L0, R0) are processed through 16 rounds.</a:t>
            </a:r>
            <a:endParaRPr sz="1600"/>
          </a:p>
          <a:p>
            <a:pPr indent="-314325" lvl="1" marL="91440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Each round involves expansion, XOR with subkey, substitution, permutation, and swapping.</a:t>
            </a:r>
            <a:endParaRPr sz="1600"/>
          </a:p>
          <a:p>
            <a:pPr indent="-314325" lvl="0" marL="45720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Final Permutation (FP):</a:t>
            </a:r>
            <a:endParaRPr sz="1600"/>
          </a:p>
          <a:p>
            <a:pPr indent="-314325" lvl="1" marL="91440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After rounds, left/right halves are swapped.</a:t>
            </a:r>
            <a:endParaRPr sz="1600"/>
          </a:p>
          <a:p>
            <a:pPr indent="-314325" lvl="1" marL="91440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Final permutation using table FP yields decrypted plaintext.</a:t>
            </a:r>
            <a:endParaRPr sz="1600"/>
          </a:p>
          <a:p>
            <a:pPr indent="-314325" lvl="0" marL="45720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Output:</a:t>
            </a:r>
            <a:endParaRPr sz="1600"/>
          </a:p>
          <a:p>
            <a:pPr indent="-314325" lvl="1" marL="914400" rtl="0" algn="l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SzPts val="1350"/>
              <a:buChar char="●"/>
            </a:pPr>
            <a:r>
              <a:rPr lang="en-US" sz="1600"/>
              <a:t>Decrypted plaintext is obtained by converting bits back to characters.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56da5df7d_0_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Documentation for methods used</a:t>
            </a:r>
            <a:endParaRPr/>
          </a:p>
        </p:txBody>
      </p:sp>
      <p:sp>
        <p:nvSpPr>
          <p:cNvPr id="184" name="Google Shape;184;g2b56da5df7d_0_2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permute(data, permutation): Performs permutation on the given data based on the specified permutation list. Returns a list of permuted elements.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hex_to_bits(hex_number): Converts a hexadecimal number to a list of bits (0s and 1s).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initial_permutation(block): Applies the initial permutation (IP) on the block.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final_permutation(block): Applies the final permutation (FP) on the block.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permutation(block): Performs permutation on the given block using the P permutation list.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generate_subkeys(key): Generates a list of subkeys for the DES algorithm.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feistel_network(right_half, subkey): Implements the Feistel network, a fundamental part of DES.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des_encrypt(plaintext, key): Encrypts the plaintext using DES algorithm with the provided key.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des_decrypt(ciphertext, key): Decrypts the ciphertext using DES algorithm with the provided key.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permute(data, permutation): Utility function for permutation, similar to the first one.</a:t>
            </a:r>
            <a:endParaRPr sz="1642"/>
          </a:p>
          <a:p>
            <a:pPr indent="-332867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42"/>
              <a:buChar char="●"/>
            </a:pPr>
            <a:r>
              <a:rPr lang="en-US" sz="1642"/>
              <a:t>rotate_left(data, count): Rotates the elements in the data list to the left by the specified count.</a:t>
            </a:r>
            <a:endParaRPr sz="164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9cd82730d_1_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90" name="Google Shape;190;g269cd82730d_1_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lang="en-US" sz="2050"/>
              <a:t>xor(a, b): Performs bitwise XOR operation on two lists a and b.</a:t>
            </a:r>
            <a:endParaRPr sz="2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-3587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lang="en-US" sz="2050"/>
              <a:t>expansion_permutation(block): Performs expansion permutation on the given block.</a:t>
            </a:r>
            <a:endParaRPr sz="2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-3587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lang="en-US" sz="2050"/>
              <a:t>substitute(data): Implements the substitution step using the S-boxes.</a:t>
            </a:r>
            <a:endParaRPr sz="2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-3587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lang="en-US" sz="2050"/>
              <a:t>input_to_8_bit_string(s): Converts a string into a list of 8-bit binary strings.</a:t>
            </a:r>
            <a:endParaRPr sz="2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-3587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lang="en-US" sz="2050"/>
              <a:t>convert_to_56_bit_key(key): Converts the key to a 56-bit binary string.</a:t>
            </a:r>
            <a:endParaRPr sz="2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-3587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lang="en-US" sz="2050"/>
              <a:t>hex_to_bits(hex_number): Converts a hexadecimal number to a list of bits.</a:t>
            </a:r>
            <a:endParaRPr sz="2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-3587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lang="en-US" sz="2050"/>
              <a:t>listOfBits(key, plaintext): Converts the key and plaintext to a list of bits.</a:t>
            </a:r>
            <a:endParaRPr sz="2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-3587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lang="en-US" sz="2050"/>
              <a:t>bits_to_char(ciphertext): Converts a list of bits to a string of characters.</a:t>
            </a:r>
            <a:endParaRPr sz="20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9d43aa43f_0_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Input/Output</a:t>
            </a:r>
            <a:endParaRPr/>
          </a:p>
        </p:txBody>
      </p:sp>
      <p:sp>
        <p:nvSpPr>
          <p:cNvPr id="196" name="Google Shape;196;g269d43aa43f_0_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269d43aa43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378" y="1286562"/>
            <a:ext cx="10327233" cy="49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2012-07-24T13:54:24Z</dcterms:created>
  <dc:creator>Raghav Sethi</dc:creator>
</cp:coreProperties>
</file>