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JdiaPjg4pd68KAxTEvCpRio23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7db1c1f5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7db1c1f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7db1c1f5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7db1c1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7db1c1f5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7db1c1f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56da5df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b56da5d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7db1c1f5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7db1c1f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7db1c1f5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7db1c1f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9d43aa43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69d43aa4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400" y="4541396"/>
            <a:ext cx="3002152" cy="165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12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18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19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Network Security (CSE350)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Programming Assignment-3</a:t>
            </a:r>
            <a:endParaRPr/>
          </a:p>
        </p:txBody>
      </p:sp>
      <p:sp>
        <p:nvSpPr>
          <p:cNvPr id="154" name="Google Shape;154;p1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Abhinav Ujjawal (2021120)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Nikhil Suri (2021268)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7db1c1f58_0_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RSA-based Public-key Certification Authority</a:t>
            </a:r>
            <a:endParaRPr/>
          </a:p>
        </p:txBody>
      </p:sp>
      <p:sp>
        <p:nvSpPr>
          <p:cNvPr id="160" name="Google Shape;160;g2c7db1c1f58_0_5"/>
          <p:cNvSpPr txBox="1"/>
          <p:nvPr>
            <p:ph idx="1" type="body"/>
          </p:nvPr>
        </p:nvSpPr>
        <p:spPr>
          <a:xfrm>
            <a:off x="845127" y="1441057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user has a “public-key certificate”, issued by a trusted “certification authority” (or CA). This can be shared with anyone.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a certain duration of time, user has to renew the certificate. The certificate has this duration stored as well.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receiver must check the certificate, and confirm that received public key is genuine.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CERT</a:t>
            </a:r>
            <a:r>
              <a:rPr baseline="-25000" lang="en-US"/>
              <a:t>A</a:t>
            </a:r>
            <a:r>
              <a:rPr lang="en-US"/>
              <a:t>=[(ID</a:t>
            </a:r>
            <a:r>
              <a:rPr baseline="-25000" lang="en-US"/>
              <a:t>A</a:t>
            </a:r>
            <a:r>
              <a:rPr lang="en-US"/>
              <a:t>, PU</a:t>
            </a:r>
            <a:r>
              <a:rPr baseline="-25000" lang="en-US"/>
              <a:t>A</a:t>
            </a:r>
            <a:r>
              <a:rPr lang="en-US"/>
              <a:t>, T</a:t>
            </a:r>
            <a:r>
              <a:rPr baseline="-25000" lang="en-US"/>
              <a:t>A</a:t>
            </a:r>
            <a:r>
              <a:rPr lang="en-US"/>
              <a:t>, DUR</a:t>
            </a:r>
            <a:r>
              <a:rPr baseline="-25000" lang="en-US"/>
              <a:t>A</a:t>
            </a:r>
            <a:r>
              <a:rPr lang="en-US"/>
              <a:t>, INFO</a:t>
            </a:r>
            <a:r>
              <a:rPr baseline="-25000" lang="en-US"/>
              <a:t>CA</a:t>
            </a:r>
            <a:r>
              <a:rPr lang="en-US"/>
              <a:t>)||ENC</a:t>
            </a:r>
            <a:r>
              <a:rPr baseline="-25000" lang="en-US"/>
              <a:t>PR-CA</a:t>
            </a:r>
            <a:r>
              <a:rPr lang="en-US"/>
              <a:t>(Hash(ID</a:t>
            </a:r>
            <a:r>
              <a:rPr baseline="-25000" lang="en-US"/>
              <a:t>A</a:t>
            </a:r>
            <a:r>
              <a:rPr lang="en-US"/>
              <a:t>, PU</a:t>
            </a:r>
            <a:r>
              <a:rPr baseline="-25000" lang="en-US"/>
              <a:t>A</a:t>
            </a:r>
            <a:r>
              <a:rPr lang="en-US"/>
              <a:t>, T</a:t>
            </a:r>
            <a:r>
              <a:rPr baseline="-25000" lang="en-US"/>
              <a:t>A</a:t>
            </a:r>
            <a:r>
              <a:rPr lang="en-US"/>
              <a:t>, DUR</a:t>
            </a:r>
            <a:r>
              <a:rPr baseline="-25000" lang="en-US"/>
              <a:t>A</a:t>
            </a:r>
            <a:r>
              <a:rPr lang="en-US"/>
              <a:t>, INFO</a:t>
            </a:r>
            <a:r>
              <a:rPr baseline="-25000" lang="en-US"/>
              <a:t>CA</a:t>
            </a:r>
            <a:r>
              <a:rPr lang="en-US"/>
              <a:t>))]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7db1c1f58_0_1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 Algorithm</a:t>
            </a:r>
            <a:endParaRPr/>
          </a:p>
        </p:txBody>
      </p:sp>
      <p:sp>
        <p:nvSpPr>
          <p:cNvPr id="166" name="Google Shape;166;g2c7db1c1f58_0_14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Get two prime numbers p and q.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Now, </a:t>
            </a:r>
            <a:r>
              <a:rPr b="1" i="1" lang="en-US"/>
              <a:t>n = p*q</a:t>
            </a:r>
            <a:r>
              <a:rPr lang="en-US"/>
              <a:t> and </a:t>
            </a:r>
            <a:r>
              <a:rPr b="1" i="1" lang="en-US"/>
              <a:t>ɸ= (p-1)*(q-1)</a:t>
            </a:r>
            <a:r>
              <a:rPr i="1" lang="en-US"/>
              <a:t>.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Generate the public and private keys. Select e such that </a:t>
            </a:r>
            <a:r>
              <a:rPr b="1" i="1" lang="en-US"/>
              <a:t>1 &lt; e &lt; ɸ</a:t>
            </a:r>
            <a:r>
              <a:rPr lang="en-US"/>
              <a:t> and </a:t>
            </a:r>
            <a:r>
              <a:rPr b="1" i="1" lang="en-US"/>
              <a:t>gcd(e,ɸ) = 1</a:t>
            </a:r>
            <a:r>
              <a:rPr lang="en-US"/>
              <a:t>. Get d such that </a:t>
            </a:r>
            <a:r>
              <a:rPr b="1" i="1" lang="en-US"/>
              <a:t>ed = 1 mod ɸ</a:t>
            </a:r>
            <a:r>
              <a:rPr lang="en-US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Private key and public key are {e,n} and {d,n} respectively.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Next we have to use these keys for encryption and decryption:</a:t>
            </a:r>
            <a:endParaRPr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b="1" lang="en-US" sz="2800"/>
              <a:t>C = M</a:t>
            </a:r>
            <a:r>
              <a:rPr b="1" baseline="30000" lang="en-US" sz="2800"/>
              <a:t>e</a:t>
            </a:r>
            <a:r>
              <a:rPr b="1" lang="en-US" sz="2800"/>
              <a:t> (mod n)</a:t>
            </a:r>
            <a:endParaRPr sz="2800"/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b="1" lang="en-US" sz="2800"/>
              <a:t>M = C</a:t>
            </a:r>
            <a:r>
              <a:rPr b="1" baseline="30000" lang="en-US" sz="2800"/>
              <a:t>d</a:t>
            </a:r>
            <a:r>
              <a:rPr b="1" lang="en-US" sz="2800"/>
              <a:t> (mod n)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7db1c1f58_0_3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Encryption and Decryption</a:t>
            </a:r>
            <a:endParaRPr/>
          </a:p>
        </p:txBody>
      </p:sp>
      <p:sp>
        <p:nvSpPr>
          <p:cNvPr id="172" name="Google Shape;172;g2c7db1c1f58_0_32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use RSA algorithm for encryption and decryption. Let: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/>
              <a:t>message=</a:t>
            </a:r>
            <a:r>
              <a:rPr b="1" i="1" lang="en-US"/>
              <a:t>(ID</a:t>
            </a:r>
            <a:r>
              <a:rPr b="1" baseline="-25000" i="1" lang="en-US"/>
              <a:t>A</a:t>
            </a:r>
            <a:r>
              <a:rPr b="1" i="1" lang="en-US"/>
              <a:t>, PU</a:t>
            </a:r>
            <a:r>
              <a:rPr b="1" baseline="-25000" i="1" lang="en-US"/>
              <a:t>A</a:t>
            </a:r>
            <a:r>
              <a:rPr b="1" i="1" lang="en-US"/>
              <a:t>, T</a:t>
            </a:r>
            <a:r>
              <a:rPr b="1" baseline="-25000" i="1" lang="en-US"/>
              <a:t>A</a:t>
            </a:r>
            <a:r>
              <a:rPr b="1" i="1" lang="en-US"/>
              <a:t>, DUR</a:t>
            </a:r>
            <a:r>
              <a:rPr b="1" baseline="-25000" i="1" lang="en-US"/>
              <a:t>A</a:t>
            </a:r>
            <a:r>
              <a:rPr b="1" i="1" lang="en-US"/>
              <a:t>, INFO</a:t>
            </a:r>
            <a:r>
              <a:rPr b="1" baseline="-25000" i="1" lang="en-US"/>
              <a:t>CA</a:t>
            </a:r>
            <a:r>
              <a:rPr b="1" i="1" lang="en-US"/>
              <a:t>)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Now using SHA-256, we get </a:t>
            </a:r>
            <a:r>
              <a:rPr lang="en-US"/>
              <a:t>the</a:t>
            </a:r>
            <a:r>
              <a:rPr lang="en-US"/>
              <a:t> </a:t>
            </a:r>
            <a:r>
              <a:rPr b="1" i="1" lang="en-US"/>
              <a:t>h = hash(message)</a:t>
            </a:r>
            <a:r>
              <a:rPr lang="en-US"/>
              <a:t>. Concatenate ‘message’ and </a:t>
            </a:r>
            <a:r>
              <a:rPr b="1" i="1" lang="en-US"/>
              <a:t>encrypt(h)</a:t>
            </a:r>
            <a:r>
              <a:rPr lang="en-US"/>
              <a:t> using RSA</a:t>
            </a:r>
            <a:r>
              <a:rPr lang="en-US"/>
              <a:t> and send them to the client.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client decrypts the encrypted part of the certificate and verifies that the hash of the message is equal to the decrypted value.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this, the clients exchange messages in between them using gRPC. This also involves encryption and decryption.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56da5df7d_0_0"/>
          <p:cNvSpPr txBox="1"/>
          <p:nvPr>
            <p:ph type="title"/>
          </p:nvPr>
        </p:nvSpPr>
        <p:spPr>
          <a:xfrm>
            <a:off x="845125" y="365750"/>
            <a:ext cx="10922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800"/>
              <a:t>RSA-based Public-key Certification Authority</a:t>
            </a:r>
            <a:endParaRPr sz="3800"/>
          </a:p>
        </p:txBody>
      </p:sp>
      <p:sp>
        <p:nvSpPr>
          <p:cNvPr id="178" name="Google Shape;178;g2b56da5df7d_0_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A client will get the public key of another client through the help of a CA. Now, our aim is to: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build a public-key CA, that responds to requests from clients that seek their own RSA-based public-key certificates OR that of other clients,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build 2 clients that: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send requests to the CA for their own public-key certificates OR that of other clients, and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exchange messages with each other in a confidential manner, suitably encrypted with public key of receiver, but only after they know the other client’s public key in a secure manner.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7db1c1f58_0_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(at CA)</a:t>
            </a:r>
            <a:endParaRPr/>
          </a:p>
        </p:txBody>
      </p:sp>
      <p:sp>
        <p:nvSpPr>
          <p:cNvPr id="184" name="Google Shape;184;g2c7db1c1f58_0_22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At CA: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Start listening on the port using gRPC server.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Connect to the two clients and respond to </a:t>
            </a:r>
            <a:r>
              <a:rPr lang="en-US"/>
              <a:t>their messages.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 the following for each of the clients: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Send CA’s public key to the client. 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Secondly, register the client by adding it in the dictionary of clients.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Lastly, it issues the certificate of the other client and sends it to the current client. (i.e. Certificate of B is sent to A and vice versa).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CA stops execution after both the clients have been handled.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7db1c1f58_0_2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(at Client)</a:t>
            </a:r>
            <a:endParaRPr/>
          </a:p>
        </p:txBody>
      </p:sp>
      <p:sp>
        <p:nvSpPr>
          <p:cNvPr id="190" name="Google Shape;190;g2c7db1c1f58_0_27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At Client </a:t>
            </a:r>
            <a:r>
              <a:rPr lang="en-US"/>
              <a:t>(</a:t>
            </a:r>
            <a:r>
              <a:rPr lang="en-US"/>
              <a:t>A</a:t>
            </a:r>
            <a:r>
              <a:rPr lang="en-US"/>
              <a:t>/B)</a:t>
            </a:r>
            <a:r>
              <a:rPr lang="en-US"/>
              <a:t>: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The client connects to one of the ports of the server.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It starts sending and receiving messages using gRPC.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Depending on the messages:</a:t>
            </a:r>
            <a:endParaRPr/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First, it asks for the public key of CA and stores it in an instance of the client class.</a:t>
            </a:r>
            <a:endParaRPr/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Second, clients sends the request for registering itself.</a:t>
            </a:r>
            <a:endParaRPr/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●"/>
            </a:pPr>
            <a:r>
              <a:rPr lang="en-US"/>
              <a:t>Lastly, it asks for the Certificate of the other client. (i.e. Certificate B requested by A and vice versa)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After receiving the certificate</a:t>
            </a:r>
            <a:r>
              <a:rPr lang="en-US"/>
              <a:t>, client starts the message conversation with other client on receiving the input, via RSA-based encryption and decry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9d43aa43f_0_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196" name="Google Shape;196;g269d43aa43f_0_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7" name="Google Shape;197;g269d43aa43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1191950"/>
            <a:ext cx="5252150" cy="3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69d43aa43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99" y="1191951"/>
            <a:ext cx="5609502" cy="3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69d43aa43f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025" y="4545825"/>
            <a:ext cx="47815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2012-07-24T13:54:24Z</dcterms:created>
  <dc:creator>Raghav Sethi</dc:creator>
</cp:coreProperties>
</file>