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0E2FB0E-3455-4AE5-B6FA-DF4FF4FFD1C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salesInsightProject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AD65750-4E51-477D-81BA-3C7A4169AAD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7/24/2022 9:35:39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10" name="slide10">
            <a:extLst>
              <a:ext uri="{FF2B5EF4-FFF2-40B4-BE49-F238E27FC236}">
                <a16:creationId xmlns:a16="http://schemas.microsoft.com/office/drawing/2014/main" id="{D1E1EA71-3EAE-4D87-996F-295F55BA52F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3019425"/>
            <a:ext cx="68770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12BA0ABD-D49A-4E9C-922A-883492F0F8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852737"/>
            <a:ext cx="17145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C9962980-F644-4863-ABBA-19EEF3887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952750"/>
            <a:ext cx="1714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" id="4" name="slide4">
            <a:extLst>
              <a:ext uri="{FF2B5EF4-FFF2-40B4-BE49-F238E27FC236}">
                <a16:creationId xmlns:a16="http://schemas.microsoft.com/office/drawing/2014/main" id="{A32FD913-3E98-43AC-88F6-A7E745799B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12" y="381000"/>
            <a:ext cx="47529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" id="5" name="slide5">
            <a:extLst>
              <a:ext uri="{FF2B5EF4-FFF2-40B4-BE49-F238E27FC236}">
                <a16:creationId xmlns:a16="http://schemas.microsoft.com/office/drawing/2014/main" id="{1FD3BBA4-2547-46CE-A6CB-8C15F6903E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81012"/>
            <a:ext cx="109728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6 customers by revenue" id="6" name="slide6">
            <a:extLst>
              <a:ext uri="{FF2B5EF4-FFF2-40B4-BE49-F238E27FC236}">
                <a16:creationId xmlns:a16="http://schemas.microsoft.com/office/drawing/2014/main" id="{677C9192-9B7B-4EA1-AEF9-8A4C4FE088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28775"/>
            <a:ext cx="109728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6 products by revenue" id="7" name="slide7">
            <a:extLst>
              <a:ext uri="{FF2B5EF4-FFF2-40B4-BE49-F238E27FC236}">
                <a16:creationId xmlns:a16="http://schemas.microsoft.com/office/drawing/2014/main" id="{F9BC1CFD-FCCE-448D-804F-F737073843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28775"/>
            <a:ext cx="109728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08F57571-06AC-4F87-940F-F702EC58FC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247650"/>
            <a:ext cx="871537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9" name="slide9">
            <a:extLst>
              <a:ext uri="{FF2B5EF4-FFF2-40B4-BE49-F238E27FC236}">
                <a16:creationId xmlns:a16="http://schemas.microsoft.com/office/drawing/2014/main" id="{C050D645-ADFF-4E15-94A7-EFE7797BEE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919412"/>
            <a:ext cx="23050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2022-07-24T04:05:41Z</dcterms:created>
  <dcterms:modified xsi:type="dcterms:W3CDTF">2022-07-24T04:05:41Z</dcterms:modified>
</cp:coreProperties>
</file>