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9764e65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9764e65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9764e65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9764e6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9764e65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9764e65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a protocol for internet?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when there are many computing devices how do we ensure our message goes to the right device.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Allow devices to join the internet because Internet Protocol is Open protocol. Unlike closed protocols like : Apple NFC (near filed communication) chip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9764e65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9764e65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9764e65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9764e65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9764e650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9764e65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hatismyipaddres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Lesson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 For Addressing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Internet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IP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IP Address Hierarchy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official procedure or system of rules governing affairs of state or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requirement to carry a passport in order to travel out of a country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more examples 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happens when the protocol is not followed?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Can't</a:t>
            </a:r>
            <a:r>
              <a:rPr lang="en"/>
              <a:t> travel without passport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Can't</a:t>
            </a:r>
            <a:r>
              <a:rPr lang="en"/>
              <a:t> achieve the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The Goal of a computer network?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pass information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Protocol (IP)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protocol </a:t>
            </a:r>
            <a:r>
              <a:rPr lang="en"/>
              <a:t>which </a:t>
            </a:r>
            <a:r>
              <a:rPr lang="en"/>
              <a:t>helps to uniquely identify computing devices connected to the computer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IP Address is the address of a computing device connected to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Similar to your home address, IP address helps to send information to the connected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IPv4 e.g. 12.239.134.156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 </a:t>
            </a:r>
            <a:r>
              <a:rPr lang="en"/>
              <a:t>octets (8 bits)</a:t>
            </a:r>
            <a:r>
              <a:rPr lang="en"/>
              <a:t> separated by dot ‘.’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[0-255].[0-255].[0-255].[0-255]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than 4 billion unique addresses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IPv6 e.g. 2001:0db8:0000:0042:0000:8a2e:0370:7334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8 hexadecimal (16 bits) numbers separated by dot ‘.’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Huge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https://whatismyipaddress.com/</a:t>
            </a:r>
            <a:r>
              <a:rPr lang="en"/>
              <a:t> check whats your IP address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Protocol (IP)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63" y="1152475"/>
            <a:ext cx="8315076" cy="30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 Hierarchy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home address has a hierarchy built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House number, street, city, state, 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phone number has a hierarchy built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+1 408 707 8689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Country-code area-code local-exchange specific phone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IP Address has a hierarchy as well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12.239.134.156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first sequence of bits identifies the </a:t>
            </a:r>
            <a:r>
              <a:rPr b="1" lang="en"/>
              <a:t>network</a:t>
            </a:r>
            <a:r>
              <a:rPr lang="en"/>
              <a:t> and the final bits identify the </a:t>
            </a:r>
            <a:r>
              <a:rPr b="1" lang="en"/>
              <a:t>individual node</a:t>
            </a:r>
            <a:r>
              <a:rPr lang="en"/>
              <a:t> in the network.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Sometimes network administrators break it down into multiple subnets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12.239 → university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134 → department of computer science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156 → specific computing device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 Hierarchy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5275"/>
            <a:ext cx="8520601" cy="350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