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764e6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764e6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764e65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764e65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764e6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764e6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764e65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764e65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protocol for internet?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when there are many computing devices how do we ensure our message goes to the right device.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Allow devices to join the internet because Internet Protocol is Open protocol. Unlike closed protocols like : Apple NFC (near filed communication) chip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9b1c81d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9b1c81d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9b1c81d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9b1c81d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9b1c81d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9b1c81d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9b1c81d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9b1c81d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9b1c81d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9b1c81d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Lesson 9-10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compression is preferred (lossy or lossless)?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songs on phone to maximize number of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a picture to later get it printed on an enlarged picture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 like your photo identity (passport)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Video of your graduation to show to your grandchildren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do we do the compression?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 storing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 sending on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sending on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 </a:t>
            </a:r>
            <a:r>
              <a:rPr lang="en"/>
              <a:t>fetching</a:t>
            </a:r>
            <a:r>
              <a:rPr lang="en"/>
              <a:t> it from disk for reading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Analog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Lossless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Lossy Compression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Binary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9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world is Analog (</a:t>
            </a:r>
            <a:r>
              <a:rPr lang="en">
                <a:solidFill>
                  <a:schemeClr val="accent1"/>
                </a:solidFill>
              </a:rPr>
              <a:t>continuous, unbroken, smooth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visual information your eyes can see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Sounds that you hear, songs that you 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is </a:t>
            </a:r>
            <a:r>
              <a:rPr lang="en">
                <a:solidFill>
                  <a:schemeClr val="accent1"/>
                </a:solidFill>
              </a:rPr>
              <a:t>discrete, not continuous, sampled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we store analog info in computers?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Infinite storage to capture change of voice microsecond by microsecond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steps to convert Analog to 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Quantization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3. Binary encoding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75" y="1596425"/>
            <a:ext cx="3848426" cy="25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Binary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9" y="1244650"/>
            <a:ext cx="2825576" cy="1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875" y="1177600"/>
            <a:ext cx="2939374" cy="1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625" y="1286475"/>
            <a:ext cx="2939375" cy="18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3950" y="3241275"/>
            <a:ext cx="2107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 </a:t>
            </a:r>
            <a:r>
              <a:rPr lang="en" sz="1800">
                <a:solidFill>
                  <a:schemeClr val="dk2"/>
                </a:solidFill>
              </a:rPr>
              <a:t>Sampling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(0, 7)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(30, 95.98765385)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(60, -71.43257238)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724500" y="3241275"/>
            <a:ext cx="2107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Binary Encoding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(0, </a:t>
            </a:r>
            <a:r>
              <a:rPr lang="en">
                <a:solidFill>
                  <a:srgbClr val="FF0000"/>
                </a:solidFill>
              </a:rPr>
              <a:t>0100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(30, </a:t>
            </a:r>
            <a:r>
              <a:rPr lang="en">
                <a:solidFill>
                  <a:srgbClr val="FF0000"/>
                </a:solidFill>
              </a:rPr>
              <a:t>1000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(60, </a:t>
            </a:r>
            <a:r>
              <a:rPr lang="en">
                <a:solidFill>
                  <a:srgbClr val="FF0000"/>
                </a:solidFill>
              </a:rPr>
              <a:t>0001</a:t>
            </a:r>
            <a:r>
              <a:rPr lang="en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59950" y="3241275"/>
            <a:ext cx="180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Quantization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(0,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(30,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(60, </a:t>
            </a:r>
            <a:r>
              <a:rPr lang="en">
                <a:solidFill>
                  <a:srgbClr val="FF0000"/>
                </a:solidFill>
              </a:rPr>
              <a:t>-75</a:t>
            </a:r>
            <a:r>
              <a:rPr lang="en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3225" y="4621375"/>
            <a:ext cx="8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Reconstructed signal looks very close to original Analog. </a:t>
            </a:r>
            <a:r>
              <a:rPr lang="en" sz="1800">
                <a:solidFill>
                  <a:srgbClr val="FF0000"/>
                </a:solidFill>
              </a:rPr>
              <a:t>But not exact same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Binary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it better to have higher Sampling rate?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Yes -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-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in Quantization increases number of bits required to store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Yes -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-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Binary encoding helps to secure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Yes -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- why?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Compression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9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to reduce size of data </a:t>
            </a:r>
            <a:r>
              <a:rPr lang="en">
                <a:solidFill>
                  <a:srgbClr val="FF0000"/>
                </a:solidFill>
              </a:rPr>
              <a:t>without losing ANY information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“great </a:t>
            </a:r>
            <a:r>
              <a:rPr lang="en"/>
              <a:t>to </a:t>
            </a:r>
            <a:r>
              <a:rPr lang="en"/>
              <a:t>see you” → “gr8 to see u”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‘eat’ → ‘8’ and ‘you’ → ‘u’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15 characters → 12 characters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repeated sequences and replace them with shorter representations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500">
                <a:solidFill>
                  <a:srgbClr val="21242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"/>
              <a:t> → can it be compressed?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00" y="1170125"/>
            <a:ext cx="3588300" cy="211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Compression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939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Compression:</a:t>
            </a:r>
            <a:r>
              <a:rPr lang="en"/>
              <a:t> </a:t>
            </a:r>
            <a:r>
              <a:rPr lang="en"/>
              <a:t>RLE(Run Length Encoding)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0001100000110000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0011110001111000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0111111011111100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1111111111111110 …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RLE Encoded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3,2,5,2,4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2,4,3,4,3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1,6,1,6,2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 sz="1350">
                <a:solidFill>
                  <a:srgbClr val="21242C"/>
                </a:solidFill>
                <a:highlight>
                  <a:srgbClr val="F0F1F2"/>
                </a:highlight>
                <a:latin typeface="Courier New"/>
                <a:ea typeface="Courier New"/>
                <a:cs typeface="Courier New"/>
                <a:sym typeface="Courier New"/>
              </a:rPr>
              <a:t>0,15,1</a:t>
            </a:r>
            <a:endParaRPr sz="1350">
              <a:solidFill>
                <a:srgbClr val="21242C"/>
              </a:solidFill>
              <a:highlight>
                <a:srgbClr val="F0F1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1242C"/>
              </a:buClr>
              <a:buSzPts val="1350"/>
              <a:buFont typeface="Courier New"/>
              <a:buChar char="-"/>
            </a:pPr>
            <a:r>
              <a:rPr lang="en"/>
              <a:t>RLE users - FAX machines, JPEG images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850" y="712925"/>
            <a:ext cx="2384975" cy="23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975" y="3157175"/>
            <a:ext cx="3478051" cy="18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Lossy Compression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9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to reduce size of data by </a:t>
            </a:r>
            <a:r>
              <a:rPr lang="en">
                <a:solidFill>
                  <a:srgbClr val="FF0000"/>
                </a:solidFill>
              </a:rPr>
              <a:t>discarding less important information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photos, videos, audio recordings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can not perceive all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Clever algorithms remove details without humans noticing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 disk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pic has 16 different colour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Bottom pic has 4 different colour values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950" y="1152475"/>
            <a:ext cx="2748776" cy="14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950" y="3267075"/>
            <a:ext cx="2748774" cy="14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Lossy Compression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49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Audio Compression algorithms discard sounds that are outside human hearing capacity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</a:t>
            </a:r>
            <a:r>
              <a:rPr lang="en"/>
              <a:t>photos</a:t>
            </a:r>
            <a:r>
              <a:rPr lang="en"/>
              <a:t>, Amazon photos allow user to choose the compression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Lossy Compression is about making a trade-off between __ and __.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00" y="1170125"/>
            <a:ext cx="3588300" cy="2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