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0" r:id="rId4"/>
    <p:sldId id="267" r:id="rId5"/>
    <p:sldId id="260" r:id="rId6"/>
    <p:sldId id="259" r:id="rId7"/>
    <p:sldId id="271" r:id="rId8"/>
    <p:sldId id="272" r:id="rId9"/>
    <p:sldId id="262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1995988430689E-2"/>
          <c:y val="1.5882692617494244E-2"/>
          <c:w val="0.92106333289845421"/>
          <c:h val="0.770673531008434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House HR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Current Operations cost</c:v>
                </c:pt>
                <c:pt idx="2">
                  <c:v>aFinPROs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3-44A4-8A93-3BBFFB79E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 Sourced Finance to 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Current Operations cost</c:v>
                </c:pt>
                <c:pt idx="2">
                  <c:v>aFinPROs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63-44A4-8A93-3BBFFB79E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Tools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Current Operations cost</c:v>
                </c:pt>
                <c:pt idx="2">
                  <c:v>aFinPROs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63-44A4-8A93-3BBFFB79E6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End to End Cost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Current Operations cost</c:v>
                </c:pt>
                <c:pt idx="2">
                  <c:v>aFinPROs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4-4B21-A725-B1ECA3A38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905536"/>
        <c:axId val="448905864"/>
      </c:barChart>
      <c:catAx>
        <c:axId val="4489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05864"/>
        <c:crosses val="autoZero"/>
        <c:auto val="1"/>
        <c:lblAlgn val="ctr"/>
        <c:lblOffset val="100"/>
        <c:noMultiLvlLbl val="0"/>
      </c:catAx>
      <c:valAx>
        <c:axId val="448905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905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653572226939773E-2"/>
          <c:y val="0.84462236447607264"/>
          <c:w val="0.86432015039188714"/>
          <c:h val="0.13580974186644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81989-D488-4E39-8FD0-FD700515AC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37F169-4CFF-4EDA-B88F-CE79FDF6AC9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7F3698D-C351-4C85-AE5A-FC09A8592AD4}" type="parTrans" cxnId="{B559D814-C43D-46CD-8F3D-F167AB9888AA}">
      <dgm:prSet/>
      <dgm:spPr/>
      <dgm:t>
        <a:bodyPr/>
        <a:lstStyle/>
        <a:p>
          <a:endParaRPr lang="en-US"/>
        </a:p>
      </dgm:t>
    </dgm:pt>
    <dgm:pt modelId="{EB87139A-B45F-4777-BD29-787B2B76A003}" type="sibTrans" cxnId="{B559D814-C43D-46CD-8F3D-F167AB9888AA}">
      <dgm:prSet/>
      <dgm:spPr/>
      <dgm:t>
        <a:bodyPr/>
        <a:lstStyle/>
        <a:p>
          <a:endParaRPr lang="en-US"/>
        </a:p>
      </dgm:t>
    </dgm:pt>
    <dgm:pt modelId="{31D0D8BA-989D-47BD-BF23-C83E625B4365}" type="pres">
      <dgm:prSet presAssocID="{BF481989-D488-4E39-8FD0-FD700515AC6E}" presName="root" presStyleCnt="0">
        <dgm:presLayoutVars>
          <dgm:dir/>
          <dgm:resizeHandles val="exact"/>
        </dgm:presLayoutVars>
      </dgm:prSet>
      <dgm:spPr/>
    </dgm:pt>
    <dgm:pt modelId="{FFFC4D4E-DF51-4E68-821F-3FE886813CC6}" type="pres">
      <dgm:prSet presAssocID="{7537F169-4CFF-4EDA-B88F-CE79FDF6AC9A}" presName="compNode" presStyleCnt="0"/>
      <dgm:spPr/>
    </dgm:pt>
    <dgm:pt modelId="{D3F5CF36-FB2B-4A33-BEA0-466EAAA2170B}" type="pres">
      <dgm:prSet presAssocID="{7537F169-4CFF-4EDA-B88F-CE79FDF6AC9A}" presName="bgRect" presStyleLbl="bgShp" presStyleIdx="0" presStyleCnt="1" custScaleY="303082" custLinFactNeighborX="280" custLinFactNeighborY="0"/>
      <dgm:spPr/>
    </dgm:pt>
    <dgm:pt modelId="{ECCA5605-A0E3-44ED-8A70-C323217F27CB}" type="pres">
      <dgm:prSet presAssocID="{7537F169-4CFF-4EDA-B88F-CE79FDF6AC9A}" presName="iconRect" presStyleLbl="node1" presStyleIdx="0" presStyleCnt="1" custScaleX="175721" custScaleY="185075" custLinFactX="92817" custLinFactY="-37585" custLinFactNeighborX="100000" custLinFactNeighborY="-100000"/>
      <dgm:spPr/>
    </dgm:pt>
    <dgm:pt modelId="{2CA85F46-7257-4BA2-B4A6-3D9B05744364}" type="pres">
      <dgm:prSet presAssocID="{7537F169-4CFF-4EDA-B88F-CE79FDF6AC9A}" presName="spaceRect" presStyleCnt="0"/>
      <dgm:spPr/>
    </dgm:pt>
    <dgm:pt modelId="{F48BF054-AA92-4831-A6C4-F12BE07EF807}" type="pres">
      <dgm:prSet presAssocID="{7537F169-4CFF-4EDA-B88F-CE79FDF6AC9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559D814-C43D-46CD-8F3D-F167AB9888AA}" srcId="{BF481989-D488-4E39-8FD0-FD700515AC6E}" destId="{7537F169-4CFF-4EDA-B88F-CE79FDF6AC9A}" srcOrd="0" destOrd="0" parTransId="{67F3698D-C351-4C85-AE5A-FC09A8592AD4}" sibTransId="{EB87139A-B45F-4777-BD29-787B2B76A003}"/>
    <dgm:cxn modelId="{A43EEA3A-FD8C-4251-97E9-D3914CF8643F}" type="presOf" srcId="{BF481989-D488-4E39-8FD0-FD700515AC6E}" destId="{31D0D8BA-989D-47BD-BF23-C83E625B4365}" srcOrd="0" destOrd="0" presId="urn:microsoft.com/office/officeart/2018/2/layout/IconVerticalSolidList"/>
    <dgm:cxn modelId="{E55CFE9F-3FA8-44E7-9603-BAD5C59CA805}" type="presOf" srcId="{7537F169-4CFF-4EDA-B88F-CE79FDF6AC9A}" destId="{F48BF054-AA92-4831-A6C4-F12BE07EF807}" srcOrd="0" destOrd="0" presId="urn:microsoft.com/office/officeart/2018/2/layout/IconVerticalSolidList"/>
    <dgm:cxn modelId="{4DF96654-5A81-4ACA-9EAE-102CA1B48F20}" type="presParOf" srcId="{31D0D8BA-989D-47BD-BF23-C83E625B4365}" destId="{FFFC4D4E-DF51-4E68-821F-3FE886813CC6}" srcOrd="0" destOrd="0" presId="urn:microsoft.com/office/officeart/2018/2/layout/IconVerticalSolidList"/>
    <dgm:cxn modelId="{30FE4058-07D3-486F-9591-13CEEDCA6C45}" type="presParOf" srcId="{FFFC4D4E-DF51-4E68-821F-3FE886813CC6}" destId="{D3F5CF36-FB2B-4A33-BEA0-466EAAA2170B}" srcOrd="0" destOrd="0" presId="urn:microsoft.com/office/officeart/2018/2/layout/IconVerticalSolidList"/>
    <dgm:cxn modelId="{0FE33CD0-5F45-4C07-984D-B09EB0CBAD35}" type="presParOf" srcId="{FFFC4D4E-DF51-4E68-821F-3FE886813CC6}" destId="{ECCA5605-A0E3-44ED-8A70-C323217F27CB}" srcOrd="1" destOrd="0" presId="urn:microsoft.com/office/officeart/2018/2/layout/IconVerticalSolidList"/>
    <dgm:cxn modelId="{02EBE9BB-679E-409E-917C-CFFAA72B9B41}" type="presParOf" srcId="{FFFC4D4E-DF51-4E68-821F-3FE886813CC6}" destId="{2CA85F46-7257-4BA2-B4A6-3D9B05744364}" srcOrd="2" destOrd="0" presId="urn:microsoft.com/office/officeart/2018/2/layout/IconVerticalSolidList"/>
    <dgm:cxn modelId="{6FBC687B-8C02-464D-8031-906E0B16C670}" type="presParOf" srcId="{FFFC4D4E-DF51-4E68-821F-3FE886813CC6}" destId="{F48BF054-AA92-4831-A6C4-F12BE07EF8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1ED47-C15E-420A-AFC4-0C5DE790DB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97E04F-223A-4AE7-93CF-276E286F815E}">
      <dgm:prSet/>
      <dgm:spPr/>
      <dgm:t>
        <a:bodyPr/>
        <a:lstStyle/>
        <a:p>
          <a:r>
            <a:rPr lang="en-US" dirty="0"/>
            <a:t>Offer management to new employee</a:t>
          </a:r>
        </a:p>
      </dgm:t>
    </dgm:pt>
    <dgm:pt modelId="{46AE3C4E-E2E9-4163-A352-093C2C1A968D}" type="parTrans" cxnId="{8A37C425-4D33-41D1-B514-E2C50EB96767}">
      <dgm:prSet/>
      <dgm:spPr/>
      <dgm:t>
        <a:bodyPr/>
        <a:lstStyle/>
        <a:p>
          <a:endParaRPr lang="en-US"/>
        </a:p>
      </dgm:t>
    </dgm:pt>
    <dgm:pt modelId="{6F031126-2814-4066-BCF2-72CDD91EDE30}" type="sibTrans" cxnId="{8A37C425-4D33-41D1-B514-E2C50EB96767}">
      <dgm:prSet/>
      <dgm:spPr/>
      <dgm:t>
        <a:bodyPr/>
        <a:lstStyle/>
        <a:p>
          <a:endParaRPr lang="en-US"/>
        </a:p>
      </dgm:t>
    </dgm:pt>
    <dgm:pt modelId="{50D0866A-868C-46C5-9F67-CDE766CA7A8A}">
      <dgm:prSet/>
      <dgm:spPr/>
      <dgm:t>
        <a:bodyPr/>
        <a:lstStyle/>
        <a:p>
          <a:r>
            <a:rPr lang="en-US"/>
            <a:t>Employee on-boarding</a:t>
          </a:r>
        </a:p>
      </dgm:t>
    </dgm:pt>
    <dgm:pt modelId="{44C8B3A2-9B43-4227-AE16-6BA56AF3B685}" type="parTrans" cxnId="{CC2DC12A-D8C5-494A-A186-88C923B6B9FD}">
      <dgm:prSet/>
      <dgm:spPr/>
      <dgm:t>
        <a:bodyPr/>
        <a:lstStyle/>
        <a:p>
          <a:endParaRPr lang="en-US"/>
        </a:p>
      </dgm:t>
    </dgm:pt>
    <dgm:pt modelId="{F4685FBF-8EBA-4532-8CA3-261B1E6CA392}" type="sibTrans" cxnId="{CC2DC12A-D8C5-494A-A186-88C923B6B9FD}">
      <dgm:prSet/>
      <dgm:spPr/>
      <dgm:t>
        <a:bodyPr/>
        <a:lstStyle/>
        <a:p>
          <a:endParaRPr lang="en-US"/>
        </a:p>
      </dgm:t>
    </dgm:pt>
    <dgm:pt modelId="{C6A524E5-A94A-4F60-A373-2E80EF3A1DC4}">
      <dgm:prSet/>
      <dgm:spPr/>
      <dgm:t>
        <a:bodyPr/>
        <a:lstStyle/>
        <a:p>
          <a:r>
            <a:rPr lang="en-US"/>
            <a:t>Employee directory</a:t>
          </a:r>
        </a:p>
      </dgm:t>
    </dgm:pt>
    <dgm:pt modelId="{4F1DF808-A622-4027-90FC-08C31DAECA61}" type="parTrans" cxnId="{FBCBA1FC-7454-4E7E-92AC-2ED1DA350502}">
      <dgm:prSet/>
      <dgm:spPr/>
      <dgm:t>
        <a:bodyPr/>
        <a:lstStyle/>
        <a:p>
          <a:endParaRPr lang="en-US"/>
        </a:p>
      </dgm:t>
    </dgm:pt>
    <dgm:pt modelId="{F9D7E2B1-2C05-4FAD-8D42-0A5650CBBC67}" type="sibTrans" cxnId="{FBCBA1FC-7454-4E7E-92AC-2ED1DA350502}">
      <dgm:prSet/>
      <dgm:spPr/>
      <dgm:t>
        <a:bodyPr/>
        <a:lstStyle/>
        <a:p>
          <a:endParaRPr lang="en-US"/>
        </a:p>
      </dgm:t>
    </dgm:pt>
    <dgm:pt modelId="{1D213F48-145E-4195-B96E-B5C552BC9CCA}">
      <dgm:prSet/>
      <dgm:spPr/>
      <dgm:t>
        <a:bodyPr/>
        <a:lstStyle/>
        <a:p>
          <a:r>
            <a:rPr lang="en-US"/>
            <a:t>Employee life cycle from offer to exit</a:t>
          </a:r>
        </a:p>
      </dgm:t>
    </dgm:pt>
    <dgm:pt modelId="{6D91C309-ED6A-4815-9CD0-1E5A31A23765}" type="parTrans" cxnId="{70D59E5B-9B89-4C83-AC00-0C829D8BEB9A}">
      <dgm:prSet/>
      <dgm:spPr/>
      <dgm:t>
        <a:bodyPr/>
        <a:lstStyle/>
        <a:p>
          <a:endParaRPr lang="en-US"/>
        </a:p>
      </dgm:t>
    </dgm:pt>
    <dgm:pt modelId="{AF315D82-4A10-4F87-BE91-49A5E27D241C}" type="sibTrans" cxnId="{70D59E5B-9B89-4C83-AC00-0C829D8BEB9A}">
      <dgm:prSet/>
      <dgm:spPr/>
      <dgm:t>
        <a:bodyPr/>
        <a:lstStyle/>
        <a:p>
          <a:endParaRPr lang="en-US"/>
        </a:p>
      </dgm:t>
    </dgm:pt>
    <dgm:pt modelId="{2837268A-9CC1-4917-88F4-7045C63460AD}">
      <dgm:prSet/>
      <dgm:spPr/>
      <dgm:t>
        <a:bodyPr/>
        <a:lstStyle/>
        <a:p>
          <a:r>
            <a:rPr lang="en-US"/>
            <a:t>Salary structuring</a:t>
          </a:r>
        </a:p>
      </dgm:t>
    </dgm:pt>
    <dgm:pt modelId="{D8501F31-ECFC-437D-A4EC-629604108044}" type="parTrans" cxnId="{C1987AC3-B585-41EC-8F27-0B49760E5F54}">
      <dgm:prSet/>
      <dgm:spPr/>
      <dgm:t>
        <a:bodyPr/>
        <a:lstStyle/>
        <a:p>
          <a:endParaRPr lang="en-US"/>
        </a:p>
      </dgm:t>
    </dgm:pt>
    <dgm:pt modelId="{03CE1AF4-8888-4B38-B091-D6A0E62FEE17}" type="sibTrans" cxnId="{C1987AC3-B585-41EC-8F27-0B49760E5F54}">
      <dgm:prSet/>
      <dgm:spPr/>
      <dgm:t>
        <a:bodyPr/>
        <a:lstStyle/>
        <a:p>
          <a:endParaRPr lang="en-US"/>
        </a:p>
      </dgm:t>
    </dgm:pt>
    <dgm:pt modelId="{A6866DDD-B32D-4C83-BC08-B593E5965617}">
      <dgm:prSet/>
      <dgm:spPr/>
      <dgm:t>
        <a:bodyPr/>
        <a:lstStyle/>
        <a:p>
          <a:r>
            <a:rPr lang="en-US"/>
            <a:t>Leave Management</a:t>
          </a:r>
        </a:p>
      </dgm:t>
    </dgm:pt>
    <dgm:pt modelId="{154E465E-84C5-462A-BD8B-706FFD22A11B}" type="parTrans" cxnId="{23B539CA-439A-41A5-AC57-47C3CBF9B7F5}">
      <dgm:prSet/>
      <dgm:spPr/>
      <dgm:t>
        <a:bodyPr/>
        <a:lstStyle/>
        <a:p>
          <a:endParaRPr lang="en-US"/>
        </a:p>
      </dgm:t>
    </dgm:pt>
    <dgm:pt modelId="{E3C466AC-1034-4E6F-80AE-723B18CA85E4}" type="sibTrans" cxnId="{23B539CA-439A-41A5-AC57-47C3CBF9B7F5}">
      <dgm:prSet/>
      <dgm:spPr/>
      <dgm:t>
        <a:bodyPr/>
        <a:lstStyle/>
        <a:p>
          <a:endParaRPr lang="en-US"/>
        </a:p>
      </dgm:t>
    </dgm:pt>
    <dgm:pt modelId="{394972DC-C586-458D-B271-8140F88D13F2}">
      <dgm:prSet/>
      <dgm:spPr/>
      <dgm:t>
        <a:bodyPr/>
        <a:lstStyle/>
        <a:p>
          <a:r>
            <a:rPr lang="en-US"/>
            <a:t>Expense Management</a:t>
          </a:r>
        </a:p>
      </dgm:t>
    </dgm:pt>
    <dgm:pt modelId="{74FD9E1F-4B3D-454B-B85C-4F27C631218A}" type="parTrans" cxnId="{3168F420-09D1-4F43-AC07-6E81006147E3}">
      <dgm:prSet/>
      <dgm:spPr/>
      <dgm:t>
        <a:bodyPr/>
        <a:lstStyle/>
        <a:p>
          <a:endParaRPr lang="en-US"/>
        </a:p>
      </dgm:t>
    </dgm:pt>
    <dgm:pt modelId="{A3B24E1E-9CC0-407E-ADFD-49EBB67BFACD}" type="sibTrans" cxnId="{3168F420-09D1-4F43-AC07-6E81006147E3}">
      <dgm:prSet/>
      <dgm:spPr/>
      <dgm:t>
        <a:bodyPr/>
        <a:lstStyle/>
        <a:p>
          <a:endParaRPr lang="en-US"/>
        </a:p>
      </dgm:t>
    </dgm:pt>
    <dgm:pt modelId="{FCFFDABC-910B-4578-8D54-C73EF04B5F04}">
      <dgm:prSet/>
      <dgm:spPr/>
      <dgm:t>
        <a:bodyPr/>
        <a:lstStyle/>
        <a:p>
          <a:r>
            <a:rPr lang="en-US"/>
            <a:t>Employee loan</a:t>
          </a:r>
        </a:p>
      </dgm:t>
    </dgm:pt>
    <dgm:pt modelId="{4E36BD2B-3766-47FC-AF51-7FBEDADDADDE}" type="parTrans" cxnId="{2C5CEDD9-8AD8-42D1-A966-860F1E37B946}">
      <dgm:prSet/>
      <dgm:spPr/>
      <dgm:t>
        <a:bodyPr/>
        <a:lstStyle/>
        <a:p>
          <a:endParaRPr lang="en-US"/>
        </a:p>
      </dgm:t>
    </dgm:pt>
    <dgm:pt modelId="{DF31257A-EB56-4977-B07E-713F9DF9CB57}" type="sibTrans" cxnId="{2C5CEDD9-8AD8-42D1-A966-860F1E37B946}">
      <dgm:prSet/>
      <dgm:spPr/>
      <dgm:t>
        <a:bodyPr/>
        <a:lstStyle/>
        <a:p>
          <a:endParaRPr lang="en-US"/>
        </a:p>
      </dgm:t>
    </dgm:pt>
    <dgm:pt modelId="{6E265608-35DD-4A17-9D0E-A3A3C977BDFF}">
      <dgm:prSet/>
      <dgm:spPr/>
      <dgm:t>
        <a:bodyPr/>
        <a:lstStyle/>
        <a:p>
          <a:r>
            <a:rPr lang="en-US"/>
            <a:t>Salary TDS</a:t>
          </a:r>
        </a:p>
      </dgm:t>
    </dgm:pt>
    <dgm:pt modelId="{2ADE0E03-6483-4D84-A672-3F83D4516081}" type="parTrans" cxnId="{6E0672ED-DD48-4B87-BADD-B9286830950D}">
      <dgm:prSet/>
      <dgm:spPr/>
      <dgm:t>
        <a:bodyPr/>
        <a:lstStyle/>
        <a:p>
          <a:endParaRPr lang="en-US"/>
        </a:p>
      </dgm:t>
    </dgm:pt>
    <dgm:pt modelId="{05804DC6-753D-40C3-839B-1941EC1D5046}" type="sibTrans" cxnId="{6E0672ED-DD48-4B87-BADD-B9286830950D}">
      <dgm:prSet/>
      <dgm:spPr/>
      <dgm:t>
        <a:bodyPr/>
        <a:lstStyle/>
        <a:p>
          <a:endParaRPr lang="en-US"/>
        </a:p>
      </dgm:t>
    </dgm:pt>
    <dgm:pt modelId="{FD150E8E-403A-4683-AC72-96B315F3C2EB}">
      <dgm:prSet/>
      <dgm:spPr/>
      <dgm:t>
        <a:bodyPr/>
        <a:lstStyle/>
        <a:p>
          <a:r>
            <a:rPr lang="en-US"/>
            <a:t>PF</a:t>
          </a:r>
        </a:p>
      </dgm:t>
    </dgm:pt>
    <dgm:pt modelId="{28845D6C-A06C-45A0-92D6-E905326AD364}" type="parTrans" cxnId="{6AFA8B1E-F784-4492-9EF5-3D81380762CE}">
      <dgm:prSet/>
      <dgm:spPr/>
      <dgm:t>
        <a:bodyPr/>
        <a:lstStyle/>
        <a:p>
          <a:endParaRPr lang="en-US"/>
        </a:p>
      </dgm:t>
    </dgm:pt>
    <dgm:pt modelId="{D484BBBB-5706-47D1-978B-DBE9C5C3B22D}" type="sibTrans" cxnId="{6AFA8B1E-F784-4492-9EF5-3D81380762CE}">
      <dgm:prSet/>
      <dgm:spPr/>
      <dgm:t>
        <a:bodyPr/>
        <a:lstStyle/>
        <a:p>
          <a:endParaRPr lang="en-US"/>
        </a:p>
      </dgm:t>
    </dgm:pt>
    <dgm:pt modelId="{98077490-B01D-4892-8BAE-F9C1DAC4AC79}">
      <dgm:prSet/>
      <dgm:spPr/>
      <dgm:t>
        <a:bodyPr/>
        <a:lstStyle/>
        <a:p>
          <a:r>
            <a:rPr lang="en-US"/>
            <a:t>PT</a:t>
          </a:r>
        </a:p>
      </dgm:t>
    </dgm:pt>
    <dgm:pt modelId="{0786AEB6-E608-491B-B75F-1A992BAEB072}" type="parTrans" cxnId="{E2B5035C-076C-4B80-A99A-ED542E1F41DF}">
      <dgm:prSet/>
      <dgm:spPr/>
      <dgm:t>
        <a:bodyPr/>
        <a:lstStyle/>
        <a:p>
          <a:endParaRPr lang="en-US"/>
        </a:p>
      </dgm:t>
    </dgm:pt>
    <dgm:pt modelId="{D413DC4E-F3B5-4FCC-BF6D-7849C6884EE4}" type="sibTrans" cxnId="{E2B5035C-076C-4B80-A99A-ED542E1F41DF}">
      <dgm:prSet/>
      <dgm:spPr/>
      <dgm:t>
        <a:bodyPr/>
        <a:lstStyle/>
        <a:p>
          <a:endParaRPr lang="en-US"/>
        </a:p>
      </dgm:t>
    </dgm:pt>
    <dgm:pt modelId="{02DB3D36-8244-4D49-8387-BA8521E9CCFB}">
      <dgm:prSet/>
      <dgm:spPr/>
      <dgm:t>
        <a:bodyPr/>
        <a:lstStyle/>
        <a:p>
          <a:r>
            <a:rPr lang="en-US"/>
            <a:t>ESIC</a:t>
          </a:r>
        </a:p>
      </dgm:t>
    </dgm:pt>
    <dgm:pt modelId="{89F4BE9E-CE69-49D7-BC2D-103FDE153EBE}" type="parTrans" cxnId="{FBE2094E-F678-47B2-A419-83D5F54E43B9}">
      <dgm:prSet/>
      <dgm:spPr/>
      <dgm:t>
        <a:bodyPr/>
        <a:lstStyle/>
        <a:p>
          <a:endParaRPr lang="en-US"/>
        </a:p>
      </dgm:t>
    </dgm:pt>
    <dgm:pt modelId="{942FFD92-2033-4960-A78C-88E2AF71AB2A}" type="sibTrans" cxnId="{FBE2094E-F678-47B2-A419-83D5F54E43B9}">
      <dgm:prSet/>
      <dgm:spPr/>
      <dgm:t>
        <a:bodyPr/>
        <a:lstStyle/>
        <a:p>
          <a:endParaRPr lang="en-US"/>
        </a:p>
      </dgm:t>
    </dgm:pt>
    <dgm:pt modelId="{DC0AC3D5-1279-413A-ACD0-B60D0875E1CE}">
      <dgm:prSet/>
      <dgm:spPr/>
      <dgm:t>
        <a:bodyPr/>
        <a:lstStyle/>
        <a:p>
          <a:r>
            <a:rPr lang="en-US"/>
            <a:t>Payroll</a:t>
          </a:r>
        </a:p>
      </dgm:t>
    </dgm:pt>
    <dgm:pt modelId="{C139BA16-02A0-4AD9-81D6-4C5A1F6156DA}" type="parTrans" cxnId="{C8710732-B728-442C-B88C-9F239B362D2D}">
      <dgm:prSet/>
      <dgm:spPr/>
      <dgm:t>
        <a:bodyPr/>
        <a:lstStyle/>
        <a:p>
          <a:endParaRPr lang="en-US"/>
        </a:p>
      </dgm:t>
    </dgm:pt>
    <dgm:pt modelId="{8C24B0DD-9C6C-4ABD-A4E2-366B7FCFC827}" type="sibTrans" cxnId="{C8710732-B728-442C-B88C-9F239B362D2D}">
      <dgm:prSet/>
      <dgm:spPr/>
      <dgm:t>
        <a:bodyPr/>
        <a:lstStyle/>
        <a:p>
          <a:endParaRPr lang="en-US"/>
        </a:p>
      </dgm:t>
    </dgm:pt>
    <dgm:pt modelId="{968C1A6E-174A-468B-9BC3-559F817CBE37}" type="pres">
      <dgm:prSet presAssocID="{F011ED47-C15E-420A-AFC4-0C5DE790DBE9}" presName="linear" presStyleCnt="0">
        <dgm:presLayoutVars>
          <dgm:animLvl val="lvl"/>
          <dgm:resizeHandles val="exact"/>
        </dgm:presLayoutVars>
      </dgm:prSet>
      <dgm:spPr/>
    </dgm:pt>
    <dgm:pt modelId="{5F19E218-49F4-40B1-8162-EB3A90DF694A}" type="pres">
      <dgm:prSet presAssocID="{6797E04F-223A-4AE7-93CF-276E286F815E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4E344171-A05F-4082-9ED5-D0BA13B3FACE}" type="pres">
      <dgm:prSet presAssocID="{6F031126-2814-4066-BCF2-72CDD91EDE30}" presName="spacer" presStyleCnt="0"/>
      <dgm:spPr/>
    </dgm:pt>
    <dgm:pt modelId="{9A1B1802-E2A3-4909-9C8B-2DA54BDFB1AB}" type="pres">
      <dgm:prSet presAssocID="{50D0866A-868C-46C5-9F67-CDE766CA7A8A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5B9C3CC2-D6C8-4D27-AAF7-AB2BD5871282}" type="pres">
      <dgm:prSet presAssocID="{F4685FBF-8EBA-4532-8CA3-261B1E6CA392}" presName="spacer" presStyleCnt="0"/>
      <dgm:spPr/>
    </dgm:pt>
    <dgm:pt modelId="{56B4367C-AAA5-49B2-8678-D28A9F46517D}" type="pres">
      <dgm:prSet presAssocID="{C6A524E5-A94A-4F60-A373-2E80EF3A1DC4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2A2DA4C5-806C-4AB9-AEC5-FF3FB9E41295}" type="pres">
      <dgm:prSet presAssocID="{F9D7E2B1-2C05-4FAD-8D42-0A5650CBBC67}" presName="spacer" presStyleCnt="0"/>
      <dgm:spPr/>
    </dgm:pt>
    <dgm:pt modelId="{2D6D9E06-536C-4B32-BEA6-8D0EAB22C13F}" type="pres">
      <dgm:prSet presAssocID="{1D213F48-145E-4195-B96E-B5C552BC9CCA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7350707E-6815-44C7-9A0A-839D1A639872}" type="pres">
      <dgm:prSet presAssocID="{AF315D82-4A10-4F87-BE91-49A5E27D241C}" presName="spacer" presStyleCnt="0"/>
      <dgm:spPr/>
    </dgm:pt>
    <dgm:pt modelId="{C0D66786-AB94-43CD-8C54-86FE443564EA}" type="pres">
      <dgm:prSet presAssocID="{2837268A-9CC1-4917-88F4-7045C63460AD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7A1A4F95-6A2F-4C63-889A-4B40D35E927B}" type="pres">
      <dgm:prSet presAssocID="{03CE1AF4-8888-4B38-B091-D6A0E62FEE17}" presName="spacer" presStyleCnt="0"/>
      <dgm:spPr/>
    </dgm:pt>
    <dgm:pt modelId="{2912FCAC-C6BA-4286-9A83-B2D95FD7296D}" type="pres">
      <dgm:prSet presAssocID="{A6866DDD-B32D-4C83-BC08-B593E5965617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52A24EF5-A78D-4117-9E3C-8C666953BBDB}" type="pres">
      <dgm:prSet presAssocID="{E3C466AC-1034-4E6F-80AE-723B18CA85E4}" presName="spacer" presStyleCnt="0"/>
      <dgm:spPr/>
    </dgm:pt>
    <dgm:pt modelId="{24C01ADC-6F0C-4615-A685-D280835D88E8}" type="pres">
      <dgm:prSet presAssocID="{394972DC-C586-458D-B271-8140F88D13F2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B3619F9D-44F4-49F2-805F-3C1CCF03CFD5}" type="pres">
      <dgm:prSet presAssocID="{A3B24E1E-9CC0-407E-ADFD-49EBB67BFACD}" presName="spacer" presStyleCnt="0"/>
      <dgm:spPr/>
    </dgm:pt>
    <dgm:pt modelId="{D3DBF56A-AD60-4336-B97A-42829448DD8B}" type="pres">
      <dgm:prSet presAssocID="{FCFFDABC-910B-4578-8D54-C73EF04B5F04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94ADF7DC-0DBB-48F9-9920-812F8CBD34E1}" type="pres">
      <dgm:prSet presAssocID="{DF31257A-EB56-4977-B07E-713F9DF9CB57}" presName="spacer" presStyleCnt="0"/>
      <dgm:spPr/>
    </dgm:pt>
    <dgm:pt modelId="{81E8C345-5875-4DA2-A21D-C4876B1F13A5}" type="pres">
      <dgm:prSet presAssocID="{6E265608-35DD-4A17-9D0E-A3A3C977BDFF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3065892F-4BEA-4076-A78C-9F7739FCCCAB}" type="pres">
      <dgm:prSet presAssocID="{05804DC6-753D-40C3-839B-1941EC1D5046}" presName="spacer" presStyleCnt="0"/>
      <dgm:spPr/>
    </dgm:pt>
    <dgm:pt modelId="{6515ADA8-2A51-4C07-BE53-839C0421C627}" type="pres">
      <dgm:prSet presAssocID="{FD150E8E-403A-4683-AC72-96B315F3C2EB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2D7AD554-289F-4A2A-A15F-BCD6191689B1}" type="pres">
      <dgm:prSet presAssocID="{D484BBBB-5706-47D1-978B-DBE9C5C3B22D}" presName="spacer" presStyleCnt="0"/>
      <dgm:spPr/>
    </dgm:pt>
    <dgm:pt modelId="{A0708D64-E64B-4D7A-BE9B-D6DB8E58389D}" type="pres">
      <dgm:prSet presAssocID="{98077490-B01D-4892-8BAE-F9C1DAC4AC79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A27F5E01-7223-4D84-899B-74ACC639D60F}" type="pres">
      <dgm:prSet presAssocID="{D413DC4E-F3B5-4FCC-BF6D-7849C6884EE4}" presName="spacer" presStyleCnt="0"/>
      <dgm:spPr/>
    </dgm:pt>
    <dgm:pt modelId="{56DA2A80-8F61-4146-89BA-2119DE499423}" type="pres">
      <dgm:prSet presAssocID="{02DB3D36-8244-4D49-8387-BA8521E9CCFB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C2337839-00CD-423E-8E28-DB64D1039900}" type="pres">
      <dgm:prSet presAssocID="{942FFD92-2033-4960-A78C-88E2AF71AB2A}" presName="spacer" presStyleCnt="0"/>
      <dgm:spPr/>
    </dgm:pt>
    <dgm:pt modelId="{C1702DC9-825D-4D17-BC80-B57CD0CFB14C}" type="pres">
      <dgm:prSet presAssocID="{DC0AC3D5-1279-413A-ACD0-B60D0875E1CE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6AFA8B1E-F784-4492-9EF5-3D81380762CE}" srcId="{F011ED47-C15E-420A-AFC4-0C5DE790DBE9}" destId="{FD150E8E-403A-4683-AC72-96B315F3C2EB}" srcOrd="9" destOrd="0" parTransId="{28845D6C-A06C-45A0-92D6-E905326AD364}" sibTransId="{D484BBBB-5706-47D1-978B-DBE9C5C3B22D}"/>
    <dgm:cxn modelId="{3168F420-09D1-4F43-AC07-6E81006147E3}" srcId="{F011ED47-C15E-420A-AFC4-0C5DE790DBE9}" destId="{394972DC-C586-458D-B271-8140F88D13F2}" srcOrd="6" destOrd="0" parTransId="{74FD9E1F-4B3D-454B-B85C-4F27C631218A}" sibTransId="{A3B24E1E-9CC0-407E-ADFD-49EBB67BFACD}"/>
    <dgm:cxn modelId="{8A37C425-4D33-41D1-B514-E2C50EB96767}" srcId="{F011ED47-C15E-420A-AFC4-0C5DE790DBE9}" destId="{6797E04F-223A-4AE7-93CF-276E286F815E}" srcOrd="0" destOrd="0" parTransId="{46AE3C4E-E2E9-4163-A352-093C2C1A968D}" sibTransId="{6F031126-2814-4066-BCF2-72CDD91EDE30}"/>
    <dgm:cxn modelId="{4341EC28-714D-44A7-9147-86E0186A75AA}" type="presOf" srcId="{394972DC-C586-458D-B271-8140F88D13F2}" destId="{24C01ADC-6F0C-4615-A685-D280835D88E8}" srcOrd="0" destOrd="0" presId="urn:microsoft.com/office/officeart/2005/8/layout/vList2"/>
    <dgm:cxn modelId="{CC2DC12A-D8C5-494A-A186-88C923B6B9FD}" srcId="{F011ED47-C15E-420A-AFC4-0C5DE790DBE9}" destId="{50D0866A-868C-46C5-9F67-CDE766CA7A8A}" srcOrd="1" destOrd="0" parTransId="{44C8B3A2-9B43-4227-AE16-6BA56AF3B685}" sibTransId="{F4685FBF-8EBA-4532-8CA3-261B1E6CA392}"/>
    <dgm:cxn modelId="{C8710732-B728-442C-B88C-9F239B362D2D}" srcId="{F011ED47-C15E-420A-AFC4-0C5DE790DBE9}" destId="{DC0AC3D5-1279-413A-ACD0-B60D0875E1CE}" srcOrd="12" destOrd="0" parTransId="{C139BA16-02A0-4AD9-81D6-4C5A1F6156DA}" sibTransId="{8C24B0DD-9C6C-4ABD-A4E2-366B7FCFC827}"/>
    <dgm:cxn modelId="{FDEC9C37-110D-4094-82E3-AF883DBEE142}" type="presOf" srcId="{FD150E8E-403A-4683-AC72-96B315F3C2EB}" destId="{6515ADA8-2A51-4C07-BE53-839C0421C627}" srcOrd="0" destOrd="0" presId="urn:microsoft.com/office/officeart/2005/8/layout/vList2"/>
    <dgm:cxn modelId="{8EB3533F-026C-40C2-A36E-5040819C4ED3}" type="presOf" srcId="{C6A524E5-A94A-4F60-A373-2E80EF3A1DC4}" destId="{56B4367C-AAA5-49B2-8678-D28A9F46517D}" srcOrd="0" destOrd="0" presId="urn:microsoft.com/office/officeart/2005/8/layout/vList2"/>
    <dgm:cxn modelId="{70D59E5B-9B89-4C83-AC00-0C829D8BEB9A}" srcId="{F011ED47-C15E-420A-AFC4-0C5DE790DBE9}" destId="{1D213F48-145E-4195-B96E-B5C552BC9CCA}" srcOrd="3" destOrd="0" parTransId="{6D91C309-ED6A-4815-9CD0-1E5A31A23765}" sibTransId="{AF315D82-4A10-4F87-BE91-49A5E27D241C}"/>
    <dgm:cxn modelId="{E2B5035C-076C-4B80-A99A-ED542E1F41DF}" srcId="{F011ED47-C15E-420A-AFC4-0C5DE790DBE9}" destId="{98077490-B01D-4892-8BAE-F9C1DAC4AC79}" srcOrd="10" destOrd="0" parTransId="{0786AEB6-E608-491B-B75F-1A992BAEB072}" sibTransId="{D413DC4E-F3B5-4FCC-BF6D-7849C6884EE4}"/>
    <dgm:cxn modelId="{DEA20948-C259-4531-977A-02FE8364944C}" type="presOf" srcId="{DC0AC3D5-1279-413A-ACD0-B60D0875E1CE}" destId="{C1702DC9-825D-4D17-BC80-B57CD0CFB14C}" srcOrd="0" destOrd="0" presId="urn:microsoft.com/office/officeart/2005/8/layout/vList2"/>
    <dgm:cxn modelId="{FBE2094E-F678-47B2-A419-83D5F54E43B9}" srcId="{F011ED47-C15E-420A-AFC4-0C5DE790DBE9}" destId="{02DB3D36-8244-4D49-8387-BA8521E9CCFB}" srcOrd="11" destOrd="0" parTransId="{89F4BE9E-CE69-49D7-BC2D-103FDE153EBE}" sibTransId="{942FFD92-2033-4960-A78C-88E2AF71AB2A}"/>
    <dgm:cxn modelId="{DF254C75-6CC9-4133-8682-B2EFE26F9CE9}" type="presOf" srcId="{6797E04F-223A-4AE7-93CF-276E286F815E}" destId="{5F19E218-49F4-40B1-8162-EB3A90DF694A}" srcOrd="0" destOrd="0" presId="urn:microsoft.com/office/officeart/2005/8/layout/vList2"/>
    <dgm:cxn modelId="{7DA29A56-E1E6-4A56-9D68-7293B8FA16D4}" type="presOf" srcId="{FCFFDABC-910B-4578-8D54-C73EF04B5F04}" destId="{D3DBF56A-AD60-4336-B97A-42829448DD8B}" srcOrd="0" destOrd="0" presId="urn:microsoft.com/office/officeart/2005/8/layout/vList2"/>
    <dgm:cxn modelId="{8440E588-968E-4FE2-9BB5-287EEFEC8FD7}" type="presOf" srcId="{98077490-B01D-4892-8BAE-F9C1DAC4AC79}" destId="{A0708D64-E64B-4D7A-BE9B-D6DB8E58389D}" srcOrd="0" destOrd="0" presId="urn:microsoft.com/office/officeart/2005/8/layout/vList2"/>
    <dgm:cxn modelId="{F3A7129B-089C-48E7-A8BC-13511156A7E5}" type="presOf" srcId="{A6866DDD-B32D-4C83-BC08-B593E5965617}" destId="{2912FCAC-C6BA-4286-9A83-B2D95FD7296D}" srcOrd="0" destOrd="0" presId="urn:microsoft.com/office/officeart/2005/8/layout/vList2"/>
    <dgm:cxn modelId="{59E90DB5-D500-4D9B-B5DD-EDC2310017F6}" type="presOf" srcId="{F011ED47-C15E-420A-AFC4-0C5DE790DBE9}" destId="{968C1A6E-174A-468B-9BC3-559F817CBE37}" srcOrd="0" destOrd="0" presId="urn:microsoft.com/office/officeart/2005/8/layout/vList2"/>
    <dgm:cxn modelId="{C1987AC3-B585-41EC-8F27-0B49760E5F54}" srcId="{F011ED47-C15E-420A-AFC4-0C5DE790DBE9}" destId="{2837268A-9CC1-4917-88F4-7045C63460AD}" srcOrd="4" destOrd="0" parTransId="{D8501F31-ECFC-437D-A4EC-629604108044}" sibTransId="{03CE1AF4-8888-4B38-B091-D6A0E62FEE17}"/>
    <dgm:cxn modelId="{23B539CA-439A-41A5-AC57-47C3CBF9B7F5}" srcId="{F011ED47-C15E-420A-AFC4-0C5DE790DBE9}" destId="{A6866DDD-B32D-4C83-BC08-B593E5965617}" srcOrd="5" destOrd="0" parTransId="{154E465E-84C5-462A-BD8B-706FFD22A11B}" sibTransId="{E3C466AC-1034-4E6F-80AE-723B18CA85E4}"/>
    <dgm:cxn modelId="{5E97F0CC-3C1E-49A5-AC85-9D64622C8100}" type="presOf" srcId="{02DB3D36-8244-4D49-8387-BA8521E9CCFB}" destId="{56DA2A80-8F61-4146-89BA-2119DE499423}" srcOrd="0" destOrd="0" presId="urn:microsoft.com/office/officeart/2005/8/layout/vList2"/>
    <dgm:cxn modelId="{256A46CD-3EE0-4DEC-AB2D-520929BCE71E}" type="presOf" srcId="{50D0866A-868C-46C5-9F67-CDE766CA7A8A}" destId="{9A1B1802-E2A3-4909-9C8B-2DA54BDFB1AB}" srcOrd="0" destOrd="0" presId="urn:microsoft.com/office/officeart/2005/8/layout/vList2"/>
    <dgm:cxn modelId="{000D27D1-A37D-4F8C-816E-01C7596D09C9}" type="presOf" srcId="{6E265608-35DD-4A17-9D0E-A3A3C977BDFF}" destId="{81E8C345-5875-4DA2-A21D-C4876B1F13A5}" srcOrd="0" destOrd="0" presId="urn:microsoft.com/office/officeart/2005/8/layout/vList2"/>
    <dgm:cxn modelId="{2C5CEDD9-8AD8-42D1-A966-860F1E37B946}" srcId="{F011ED47-C15E-420A-AFC4-0C5DE790DBE9}" destId="{FCFFDABC-910B-4578-8D54-C73EF04B5F04}" srcOrd="7" destOrd="0" parTransId="{4E36BD2B-3766-47FC-AF51-7FBEDADDADDE}" sibTransId="{DF31257A-EB56-4977-B07E-713F9DF9CB57}"/>
    <dgm:cxn modelId="{892765DD-294A-4AEB-80F0-021E2869273A}" type="presOf" srcId="{1D213F48-145E-4195-B96E-B5C552BC9CCA}" destId="{2D6D9E06-536C-4B32-BEA6-8D0EAB22C13F}" srcOrd="0" destOrd="0" presId="urn:microsoft.com/office/officeart/2005/8/layout/vList2"/>
    <dgm:cxn modelId="{64A3ABDE-1C20-474F-A93C-3E935C49E8CA}" type="presOf" srcId="{2837268A-9CC1-4917-88F4-7045C63460AD}" destId="{C0D66786-AB94-43CD-8C54-86FE443564EA}" srcOrd="0" destOrd="0" presId="urn:microsoft.com/office/officeart/2005/8/layout/vList2"/>
    <dgm:cxn modelId="{6E0672ED-DD48-4B87-BADD-B9286830950D}" srcId="{F011ED47-C15E-420A-AFC4-0C5DE790DBE9}" destId="{6E265608-35DD-4A17-9D0E-A3A3C977BDFF}" srcOrd="8" destOrd="0" parTransId="{2ADE0E03-6483-4D84-A672-3F83D4516081}" sibTransId="{05804DC6-753D-40C3-839B-1941EC1D5046}"/>
    <dgm:cxn modelId="{FBCBA1FC-7454-4E7E-92AC-2ED1DA350502}" srcId="{F011ED47-C15E-420A-AFC4-0C5DE790DBE9}" destId="{C6A524E5-A94A-4F60-A373-2E80EF3A1DC4}" srcOrd="2" destOrd="0" parTransId="{4F1DF808-A622-4027-90FC-08C31DAECA61}" sibTransId="{F9D7E2B1-2C05-4FAD-8D42-0A5650CBBC67}"/>
    <dgm:cxn modelId="{9CE65529-CBA8-4F5B-9674-496B2EB90E81}" type="presParOf" srcId="{968C1A6E-174A-468B-9BC3-559F817CBE37}" destId="{5F19E218-49F4-40B1-8162-EB3A90DF694A}" srcOrd="0" destOrd="0" presId="urn:microsoft.com/office/officeart/2005/8/layout/vList2"/>
    <dgm:cxn modelId="{8028863E-05D6-4C48-859A-0E61EF2D1688}" type="presParOf" srcId="{968C1A6E-174A-468B-9BC3-559F817CBE37}" destId="{4E344171-A05F-4082-9ED5-D0BA13B3FACE}" srcOrd="1" destOrd="0" presId="urn:microsoft.com/office/officeart/2005/8/layout/vList2"/>
    <dgm:cxn modelId="{E9D24E24-09A3-4CAD-A5E9-908825C67BDA}" type="presParOf" srcId="{968C1A6E-174A-468B-9BC3-559F817CBE37}" destId="{9A1B1802-E2A3-4909-9C8B-2DA54BDFB1AB}" srcOrd="2" destOrd="0" presId="urn:microsoft.com/office/officeart/2005/8/layout/vList2"/>
    <dgm:cxn modelId="{F95D6284-7E68-4648-A5E9-C950F004A0EB}" type="presParOf" srcId="{968C1A6E-174A-468B-9BC3-559F817CBE37}" destId="{5B9C3CC2-D6C8-4D27-AAF7-AB2BD5871282}" srcOrd="3" destOrd="0" presId="urn:microsoft.com/office/officeart/2005/8/layout/vList2"/>
    <dgm:cxn modelId="{EE13D010-5F93-48B5-ACB2-83BB6F5C8191}" type="presParOf" srcId="{968C1A6E-174A-468B-9BC3-559F817CBE37}" destId="{56B4367C-AAA5-49B2-8678-D28A9F46517D}" srcOrd="4" destOrd="0" presId="urn:microsoft.com/office/officeart/2005/8/layout/vList2"/>
    <dgm:cxn modelId="{AB438D54-F07C-4A94-BDB3-A95DB25F0E0B}" type="presParOf" srcId="{968C1A6E-174A-468B-9BC3-559F817CBE37}" destId="{2A2DA4C5-806C-4AB9-AEC5-FF3FB9E41295}" srcOrd="5" destOrd="0" presId="urn:microsoft.com/office/officeart/2005/8/layout/vList2"/>
    <dgm:cxn modelId="{268EC2EC-D2F0-4397-8653-2F81A5285BAB}" type="presParOf" srcId="{968C1A6E-174A-468B-9BC3-559F817CBE37}" destId="{2D6D9E06-536C-4B32-BEA6-8D0EAB22C13F}" srcOrd="6" destOrd="0" presId="urn:microsoft.com/office/officeart/2005/8/layout/vList2"/>
    <dgm:cxn modelId="{5FEE62FE-59CF-498C-A325-6BFEB70B3054}" type="presParOf" srcId="{968C1A6E-174A-468B-9BC3-559F817CBE37}" destId="{7350707E-6815-44C7-9A0A-839D1A639872}" srcOrd="7" destOrd="0" presId="urn:microsoft.com/office/officeart/2005/8/layout/vList2"/>
    <dgm:cxn modelId="{7503EE7C-460B-47C4-BA05-CF8BA3EDEDD5}" type="presParOf" srcId="{968C1A6E-174A-468B-9BC3-559F817CBE37}" destId="{C0D66786-AB94-43CD-8C54-86FE443564EA}" srcOrd="8" destOrd="0" presId="urn:microsoft.com/office/officeart/2005/8/layout/vList2"/>
    <dgm:cxn modelId="{42410C94-5269-478F-B54A-2BD292A2048D}" type="presParOf" srcId="{968C1A6E-174A-468B-9BC3-559F817CBE37}" destId="{7A1A4F95-6A2F-4C63-889A-4B40D35E927B}" srcOrd="9" destOrd="0" presId="urn:microsoft.com/office/officeart/2005/8/layout/vList2"/>
    <dgm:cxn modelId="{D8B557A7-1A3E-43B8-B0E7-2426FBD3C438}" type="presParOf" srcId="{968C1A6E-174A-468B-9BC3-559F817CBE37}" destId="{2912FCAC-C6BA-4286-9A83-B2D95FD7296D}" srcOrd="10" destOrd="0" presId="urn:microsoft.com/office/officeart/2005/8/layout/vList2"/>
    <dgm:cxn modelId="{EA657AC3-A9B7-4E46-96EC-0D468C54EEEF}" type="presParOf" srcId="{968C1A6E-174A-468B-9BC3-559F817CBE37}" destId="{52A24EF5-A78D-4117-9E3C-8C666953BBDB}" srcOrd="11" destOrd="0" presId="urn:microsoft.com/office/officeart/2005/8/layout/vList2"/>
    <dgm:cxn modelId="{42160C19-28ED-4B0E-8E91-674FCB3B7E37}" type="presParOf" srcId="{968C1A6E-174A-468B-9BC3-559F817CBE37}" destId="{24C01ADC-6F0C-4615-A685-D280835D88E8}" srcOrd="12" destOrd="0" presId="urn:microsoft.com/office/officeart/2005/8/layout/vList2"/>
    <dgm:cxn modelId="{32D70FF2-4989-4DD5-BE50-A1504A40AE33}" type="presParOf" srcId="{968C1A6E-174A-468B-9BC3-559F817CBE37}" destId="{B3619F9D-44F4-49F2-805F-3C1CCF03CFD5}" srcOrd="13" destOrd="0" presId="urn:microsoft.com/office/officeart/2005/8/layout/vList2"/>
    <dgm:cxn modelId="{A55A06FF-C184-4FE3-9F9D-539A6DB89E8E}" type="presParOf" srcId="{968C1A6E-174A-468B-9BC3-559F817CBE37}" destId="{D3DBF56A-AD60-4336-B97A-42829448DD8B}" srcOrd="14" destOrd="0" presId="urn:microsoft.com/office/officeart/2005/8/layout/vList2"/>
    <dgm:cxn modelId="{87789354-C4B3-4F9C-B54D-98682CC4985B}" type="presParOf" srcId="{968C1A6E-174A-468B-9BC3-559F817CBE37}" destId="{94ADF7DC-0DBB-48F9-9920-812F8CBD34E1}" srcOrd="15" destOrd="0" presId="urn:microsoft.com/office/officeart/2005/8/layout/vList2"/>
    <dgm:cxn modelId="{EA1E1EB3-14C6-4244-A8AF-9B95F4EA05F0}" type="presParOf" srcId="{968C1A6E-174A-468B-9BC3-559F817CBE37}" destId="{81E8C345-5875-4DA2-A21D-C4876B1F13A5}" srcOrd="16" destOrd="0" presId="urn:microsoft.com/office/officeart/2005/8/layout/vList2"/>
    <dgm:cxn modelId="{C51CE711-3D53-4B46-AB91-E7A26FEF0A2D}" type="presParOf" srcId="{968C1A6E-174A-468B-9BC3-559F817CBE37}" destId="{3065892F-4BEA-4076-A78C-9F7739FCCCAB}" srcOrd="17" destOrd="0" presId="urn:microsoft.com/office/officeart/2005/8/layout/vList2"/>
    <dgm:cxn modelId="{854E874A-C6B4-4DB6-A71D-40EEB14756A8}" type="presParOf" srcId="{968C1A6E-174A-468B-9BC3-559F817CBE37}" destId="{6515ADA8-2A51-4C07-BE53-839C0421C627}" srcOrd="18" destOrd="0" presId="urn:microsoft.com/office/officeart/2005/8/layout/vList2"/>
    <dgm:cxn modelId="{2DA6CA15-6566-4BB9-8D94-19D5533A6524}" type="presParOf" srcId="{968C1A6E-174A-468B-9BC3-559F817CBE37}" destId="{2D7AD554-289F-4A2A-A15F-BCD6191689B1}" srcOrd="19" destOrd="0" presId="urn:microsoft.com/office/officeart/2005/8/layout/vList2"/>
    <dgm:cxn modelId="{C1AF3D26-C4BF-449D-A146-28B45062CBDA}" type="presParOf" srcId="{968C1A6E-174A-468B-9BC3-559F817CBE37}" destId="{A0708D64-E64B-4D7A-BE9B-D6DB8E58389D}" srcOrd="20" destOrd="0" presId="urn:microsoft.com/office/officeart/2005/8/layout/vList2"/>
    <dgm:cxn modelId="{38BF4FD6-7504-4555-BA83-FD1202E3C565}" type="presParOf" srcId="{968C1A6E-174A-468B-9BC3-559F817CBE37}" destId="{A27F5E01-7223-4D84-899B-74ACC639D60F}" srcOrd="21" destOrd="0" presId="urn:microsoft.com/office/officeart/2005/8/layout/vList2"/>
    <dgm:cxn modelId="{9B40AEC9-45D5-4579-80E2-9A463A60A121}" type="presParOf" srcId="{968C1A6E-174A-468B-9BC3-559F817CBE37}" destId="{56DA2A80-8F61-4146-89BA-2119DE499423}" srcOrd="22" destOrd="0" presId="urn:microsoft.com/office/officeart/2005/8/layout/vList2"/>
    <dgm:cxn modelId="{13B28372-8D49-48DF-9F92-EFECC8FD1B83}" type="presParOf" srcId="{968C1A6E-174A-468B-9BC3-559F817CBE37}" destId="{C2337839-00CD-423E-8E28-DB64D1039900}" srcOrd="23" destOrd="0" presId="urn:microsoft.com/office/officeart/2005/8/layout/vList2"/>
    <dgm:cxn modelId="{DE59F793-D8C1-4F54-B20A-5150AF8DE5D7}" type="presParOf" srcId="{968C1A6E-174A-468B-9BC3-559F817CBE37}" destId="{C1702DC9-825D-4D17-BC80-B57CD0CFB14C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BA779-900F-450B-BAFC-0351AA9278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6A5C0-2664-4272-A95B-EE53AE51FC5D}">
      <dgm:prSet/>
      <dgm:spPr/>
      <dgm:t>
        <a:bodyPr/>
        <a:lstStyle/>
        <a:p>
          <a:r>
            <a:rPr lang="en-US"/>
            <a:t>Purchase order generation</a:t>
          </a:r>
        </a:p>
      </dgm:t>
    </dgm:pt>
    <dgm:pt modelId="{2B9FB283-E8FA-48CC-B497-D80D1BBFEF0A}" type="parTrans" cxnId="{848EB2A1-7849-4AB8-9D61-39F4252BBF00}">
      <dgm:prSet/>
      <dgm:spPr/>
      <dgm:t>
        <a:bodyPr/>
        <a:lstStyle/>
        <a:p>
          <a:endParaRPr lang="en-US"/>
        </a:p>
      </dgm:t>
    </dgm:pt>
    <dgm:pt modelId="{6CEE0E6E-17DB-4EAD-AC2E-C52254D7197F}" type="sibTrans" cxnId="{848EB2A1-7849-4AB8-9D61-39F4252BBF00}">
      <dgm:prSet/>
      <dgm:spPr/>
      <dgm:t>
        <a:bodyPr/>
        <a:lstStyle/>
        <a:p>
          <a:endParaRPr lang="en-US"/>
        </a:p>
      </dgm:t>
    </dgm:pt>
    <dgm:pt modelId="{3DD6D83B-ED68-4A2A-B877-916720F282E7}">
      <dgm:prSet/>
      <dgm:spPr/>
      <dgm:t>
        <a:bodyPr/>
        <a:lstStyle/>
        <a:p>
          <a:r>
            <a:rPr lang="en-US"/>
            <a:t>Invoice generation as well as booking</a:t>
          </a:r>
        </a:p>
      </dgm:t>
    </dgm:pt>
    <dgm:pt modelId="{F057C6D5-AD92-4A2C-967D-C5271BC125BE}" type="parTrans" cxnId="{28346498-4A64-472E-989E-26A2FF4FBEAC}">
      <dgm:prSet/>
      <dgm:spPr/>
      <dgm:t>
        <a:bodyPr/>
        <a:lstStyle/>
        <a:p>
          <a:endParaRPr lang="en-US"/>
        </a:p>
      </dgm:t>
    </dgm:pt>
    <dgm:pt modelId="{5F63E128-7F7D-4AED-B9C1-C02A91676072}" type="sibTrans" cxnId="{28346498-4A64-472E-989E-26A2FF4FBEAC}">
      <dgm:prSet/>
      <dgm:spPr/>
      <dgm:t>
        <a:bodyPr/>
        <a:lstStyle/>
        <a:p>
          <a:endParaRPr lang="en-US"/>
        </a:p>
      </dgm:t>
    </dgm:pt>
    <dgm:pt modelId="{204F8F3B-8FBA-4EDC-93AB-C5AD16EB0C76}">
      <dgm:prSet/>
      <dgm:spPr/>
      <dgm:t>
        <a:bodyPr/>
        <a:lstStyle/>
        <a:p>
          <a:r>
            <a:rPr lang="en-US"/>
            <a:t>Payments</a:t>
          </a:r>
        </a:p>
      </dgm:t>
    </dgm:pt>
    <dgm:pt modelId="{43BA7279-5178-4F24-9F9A-0838F45A4EE9}" type="parTrans" cxnId="{B642AADF-CE52-4E7E-9EFD-CCBD22153CEB}">
      <dgm:prSet/>
      <dgm:spPr/>
      <dgm:t>
        <a:bodyPr/>
        <a:lstStyle/>
        <a:p>
          <a:endParaRPr lang="en-US"/>
        </a:p>
      </dgm:t>
    </dgm:pt>
    <dgm:pt modelId="{2A4A01BD-F6E9-430C-B2E9-071350E9F435}" type="sibTrans" cxnId="{B642AADF-CE52-4E7E-9EFD-CCBD22153CEB}">
      <dgm:prSet/>
      <dgm:spPr/>
      <dgm:t>
        <a:bodyPr/>
        <a:lstStyle/>
        <a:p>
          <a:endParaRPr lang="en-US"/>
        </a:p>
      </dgm:t>
    </dgm:pt>
    <dgm:pt modelId="{B40ED4FF-3E37-47B2-8940-625B4BA8317C}">
      <dgm:prSet/>
      <dgm:spPr/>
      <dgm:t>
        <a:bodyPr/>
        <a:lstStyle/>
        <a:p>
          <a:r>
            <a:rPr lang="en-US"/>
            <a:t>Cash management</a:t>
          </a:r>
        </a:p>
      </dgm:t>
    </dgm:pt>
    <dgm:pt modelId="{86FCA98C-CBD0-47F0-8D99-71AB304DC4E9}" type="parTrans" cxnId="{EDA9F630-2395-428C-A1DE-C386F1EBA4D6}">
      <dgm:prSet/>
      <dgm:spPr/>
      <dgm:t>
        <a:bodyPr/>
        <a:lstStyle/>
        <a:p>
          <a:endParaRPr lang="en-US"/>
        </a:p>
      </dgm:t>
    </dgm:pt>
    <dgm:pt modelId="{BD2305B1-F97A-4367-882F-63BCB4DA7B98}" type="sibTrans" cxnId="{EDA9F630-2395-428C-A1DE-C386F1EBA4D6}">
      <dgm:prSet/>
      <dgm:spPr/>
      <dgm:t>
        <a:bodyPr/>
        <a:lstStyle/>
        <a:p>
          <a:endParaRPr lang="en-US"/>
        </a:p>
      </dgm:t>
    </dgm:pt>
    <dgm:pt modelId="{719803BC-F58D-463C-AFB0-EDA033A2CCAA}">
      <dgm:prSet/>
      <dgm:spPr/>
      <dgm:t>
        <a:bodyPr/>
        <a:lstStyle/>
        <a:p>
          <a:r>
            <a:rPr lang="en-US"/>
            <a:t>Bank statement </a:t>
          </a:r>
        </a:p>
      </dgm:t>
    </dgm:pt>
    <dgm:pt modelId="{54EAFC32-67F1-4F74-8FF9-33D7403AFCC0}" type="parTrans" cxnId="{7A4B6ADC-439A-45EE-9E18-BCE4CCB6CD11}">
      <dgm:prSet/>
      <dgm:spPr/>
      <dgm:t>
        <a:bodyPr/>
        <a:lstStyle/>
        <a:p>
          <a:endParaRPr lang="en-US"/>
        </a:p>
      </dgm:t>
    </dgm:pt>
    <dgm:pt modelId="{D0D97322-6540-43B4-9AAB-4E02DE8E7994}" type="sibTrans" cxnId="{7A4B6ADC-439A-45EE-9E18-BCE4CCB6CD11}">
      <dgm:prSet/>
      <dgm:spPr/>
      <dgm:t>
        <a:bodyPr/>
        <a:lstStyle/>
        <a:p>
          <a:endParaRPr lang="en-US"/>
        </a:p>
      </dgm:t>
    </dgm:pt>
    <dgm:pt modelId="{123643B2-A964-4200-BAD1-14B388B27C13}">
      <dgm:prSet/>
      <dgm:spPr/>
      <dgm:t>
        <a:bodyPr/>
        <a:lstStyle/>
        <a:p>
          <a:r>
            <a:rPr lang="en-US"/>
            <a:t>GST</a:t>
          </a:r>
        </a:p>
      </dgm:t>
    </dgm:pt>
    <dgm:pt modelId="{1F0BFC00-08A1-4EF1-A69F-77B035905BBE}" type="parTrans" cxnId="{D84412DA-1B15-4814-B13D-CE0122D3006C}">
      <dgm:prSet/>
      <dgm:spPr/>
      <dgm:t>
        <a:bodyPr/>
        <a:lstStyle/>
        <a:p>
          <a:endParaRPr lang="en-US"/>
        </a:p>
      </dgm:t>
    </dgm:pt>
    <dgm:pt modelId="{674D4946-76B3-453B-8FEE-2C7926D7F7D2}" type="sibTrans" cxnId="{D84412DA-1B15-4814-B13D-CE0122D3006C}">
      <dgm:prSet/>
      <dgm:spPr/>
      <dgm:t>
        <a:bodyPr/>
        <a:lstStyle/>
        <a:p>
          <a:endParaRPr lang="en-US"/>
        </a:p>
      </dgm:t>
    </dgm:pt>
    <dgm:pt modelId="{E025EC43-04BF-4759-BD42-0F2E1C51B0D1}">
      <dgm:prSet/>
      <dgm:spPr/>
      <dgm:t>
        <a:bodyPr/>
        <a:lstStyle/>
        <a:p>
          <a:r>
            <a:rPr lang="en-US"/>
            <a:t>TDS</a:t>
          </a:r>
        </a:p>
      </dgm:t>
    </dgm:pt>
    <dgm:pt modelId="{A8057190-C926-4A03-84C5-B7640510A41D}" type="parTrans" cxnId="{FE2EE0FF-24B5-43DA-8E20-BAC2E769785C}">
      <dgm:prSet/>
      <dgm:spPr/>
      <dgm:t>
        <a:bodyPr/>
        <a:lstStyle/>
        <a:p>
          <a:endParaRPr lang="en-US"/>
        </a:p>
      </dgm:t>
    </dgm:pt>
    <dgm:pt modelId="{93F473AF-3F09-4F62-863C-53EBF36C71FB}" type="sibTrans" cxnId="{FE2EE0FF-24B5-43DA-8E20-BAC2E769785C}">
      <dgm:prSet/>
      <dgm:spPr/>
      <dgm:t>
        <a:bodyPr/>
        <a:lstStyle/>
        <a:p>
          <a:endParaRPr lang="en-US"/>
        </a:p>
      </dgm:t>
    </dgm:pt>
    <dgm:pt modelId="{186BE34A-A83C-4B0D-A322-C803337ADBFE}">
      <dgm:prSet/>
      <dgm:spPr/>
      <dgm:t>
        <a:bodyPr/>
        <a:lstStyle/>
        <a:p>
          <a:r>
            <a:rPr lang="en-US"/>
            <a:t>Book-keeping</a:t>
          </a:r>
        </a:p>
      </dgm:t>
    </dgm:pt>
    <dgm:pt modelId="{A12E75BE-2299-4678-8780-8893DADCBDB4}" type="parTrans" cxnId="{E15893B4-0ED5-40CB-AAF2-A1BE0272F5EA}">
      <dgm:prSet/>
      <dgm:spPr/>
      <dgm:t>
        <a:bodyPr/>
        <a:lstStyle/>
        <a:p>
          <a:endParaRPr lang="en-US"/>
        </a:p>
      </dgm:t>
    </dgm:pt>
    <dgm:pt modelId="{E70B66D4-40D0-482F-B92E-8EB20C4FDC14}" type="sibTrans" cxnId="{E15893B4-0ED5-40CB-AAF2-A1BE0272F5EA}">
      <dgm:prSet/>
      <dgm:spPr/>
      <dgm:t>
        <a:bodyPr/>
        <a:lstStyle/>
        <a:p>
          <a:endParaRPr lang="en-US"/>
        </a:p>
      </dgm:t>
    </dgm:pt>
    <dgm:pt modelId="{02C2F178-885B-4A40-BF09-AAC8C00295AD}">
      <dgm:prSet/>
      <dgm:spPr/>
      <dgm:t>
        <a:bodyPr/>
        <a:lstStyle/>
        <a:p>
          <a:r>
            <a:rPr lang="en-US"/>
            <a:t>Auto payment reminders</a:t>
          </a:r>
        </a:p>
      </dgm:t>
    </dgm:pt>
    <dgm:pt modelId="{DEBCB43E-E2A4-4E2E-AEC2-01735F0E69B9}" type="parTrans" cxnId="{62DE3E4A-66CC-494E-9FF6-54583B9F9259}">
      <dgm:prSet/>
      <dgm:spPr/>
      <dgm:t>
        <a:bodyPr/>
        <a:lstStyle/>
        <a:p>
          <a:endParaRPr lang="en-US"/>
        </a:p>
      </dgm:t>
    </dgm:pt>
    <dgm:pt modelId="{204CE126-4955-4F38-AB0B-D516C6CB27BC}" type="sibTrans" cxnId="{62DE3E4A-66CC-494E-9FF6-54583B9F9259}">
      <dgm:prSet/>
      <dgm:spPr/>
      <dgm:t>
        <a:bodyPr/>
        <a:lstStyle/>
        <a:p>
          <a:endParaRPr lang="en-US"/>
        </a:p>
      </dgm:t>
    </dgm:pt>
    <dgm:pt modelId="{5118A862-BCC6-4B8A-9F66-CA4A5AB9D7B4}">
      <dgm:prSet/>
      <dgm:spPr/>
      <dgm:t>
        <a:bodyPr/>
        <a:lstStyle/>
        <a:p>
          <a:r>
            <a:rPr lang="en-US"/>
            <a:t>Work with your customers for payment followup</a:t>
          </a:r>
        </a:p>
      </dgm:t>
    </dgm:pt>
    <dgm:pt modelId="{A09C5167-033B-47AA-936F-9E1EB8C19A99}" type="parTrans" cxnId="{C2A05AD7-204A-41A5-91B6-62B0A8CCB01C}">
      <dgm:prSet/>
      <dgm:spPr/>
      <dgm:t>
        <a:bodyPr/>
        <a:lstStyle/>
        <a:p>
          <a:endParaRPr lang="en-US"/>
        </a:p>
      </dgm:t>
    </dgm:pt>
    <dgm:pt modelId="{148747F9-8240-49AD-B2CC-4A9E50591A43}" type="sibTrans" cxnId="{C2A05AD7-204A-41A5-91B6-62B0A8CCB01C}">
      <dgm:prSet/>
      <dgm:spPr/>
      <dgm:t>
        <a:bodyPr/>
        <a:lstStyle/>
        <a:p>
          <a:endParaRPr lang="en-US"/>
        </a:p>
      </dgm:t>
    </dgm:pt>
    <dgm:pt modelId="{B8FE5FE3-175B-4F43-AEA1-8854B0CC8EC6}">
      <dgm:prSet/>
      <dgm:spPr/>
      <dgm:t>
        <a:bodyPr/>
        <a:lstStyle/>
        <a:p>
          <a:r>
            <a:rPr lang="en-US"/>
            <a:t>Vendor payments</a:t>
          </a:r>
        </a:p>
      </dgm:t>
    </dgm:pt>
    <dgm:pt modelId="{D71A7F04-A052-4B67-A39C-4C083CB0688A}" type="parTrans" cxnId="{8CEB6B14-F427-4F2C-AC4E-EC6EF4ACD8BC}">
      <dgm:prSet/>
      <dgm:spPr/>
      <dgm:t>
        <a:bodyPr/>
        <a:lstStyle/>
        <a:p>
          <a:endParaRPr lang="en-US"/>
        </a:p>
      </dgm:t>
    </dgm:pt>
    <dgm:pt modelId="{862F6028-6E87-452D-A547-56F4AAC2237B}" type="sibTrans" cxnId="{8CEB6B14-F427-4F2C-AC4E-EC6EF4ACD8BC}">
      <dgm:prSet/>
      <dgm:spPr/>
      <dgm:t>
        <a:bodyPr/>
        <a:lstStyle/>
        <a:p>
          <a:endParaRPr lang="en-US"/>
        </a:p>
      </dgm:t>
    </dgm:pt>
    <dgm:pt modelId="{1426818D-26E9-4C2F-AA0C-1E53C0EF71C2}" type="pres">
      <dgm:prSet presAssocID="{349BA779-900F-450B-BAFC-0351AA927876}" presName="linear" presStyleCnt="0">
        <dgm:presLayoutVars>
          <dgm:animLvl val="lvl"/>
          <dgm:resizeHandles val="exact"/>
        </dgm:presLayoutVars>
      </dgm:prSet>
      <dgm:spPr/>
    </dgm:pt>
    <dgm:pt modelId="{787CE1BD-7AC5-44AA-8003-141CC7DF1614}" type="pres">
      <dgm:prSet presAssocID="{79B6A5C0-2664-4272-A95B-EE53AE51FC5D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F755F961-4540-4244-86DF-9D06936CC01F}" type="pres">
      <dgm:prSet presAssocID="{6CEE0E6E-17DB-4EAD-AC2E-C52254D7197F}" presName="spacer" presStyleCnt="0"/>
      <dgm:spPr/>
    </dgm:pt>
    <dgm:pt modelId="{BC9FFD0C-46D4-478C-A10A-15EF4A2DBEEE}" type="pres">
      <dgm:prSet presAssocID="{3DD6D83B-ED68-4A2A-B877-916720F282E7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78AB893-3A4A-4448-A502-86B4C98A049A}" type="pres">
      <dgm:prSet presAssocID="{5F63E128-7F7D-4AED-B9C1-C02A91676072}" presName="spacer" presStyleCnt="0"/>
      <dgm:spPr/>
    </dgm:pt>
    <dgm:pt modelId="{07F8A06B-1E4C-43A8-B163-590C95456B90}" type="pres">
      <dgm:prSet presAssocID="{204F8F3B-8FBA-4EDC-93AB-C5AD16EB0C76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6A0DBDC-C571-4ACF-9861-A61EA20CE24A}" type="pres">
      <dgm:prSet presAssocID="{2A4A01BD-F6E9-430C-B2E9-071350E9F435}" presName="spacer" presStyleCnt="0"/>
      <dgm:spPr/>
    </dgm:pt>
    <dgm:pt modelId="{B475046B-FA85-401B-8EF2-793890706BE8}" type="pres">
      <dgm:prSet presAssocID="{B40ED4FF-3E37-47B2-8940-625B4BA8317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FB53C9EA-56E5-458D-8AD4-52F25AEE08F1}" type="pres">
      <dgm:prSet presAssocID="{BD2305B1-F97A-4367-882F-63BCB4DA7B98}" presName="spacer" presStyleCnt="0"/>
      <dgm:spPr/>
    </dgm:pt>
    <dgm:pt modelId="{B90DA777-51E3-4057-85C3-DA5D006F6C3C}" type="pres">
      <dgm:prSet presAssocID="{719803BC-F58D-463C-AFB0-EDA033A2CCAA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9E1F90A-AB49-42CD-A764-AFD92F3BD541}" type="pres">
      <dgm:prSet presAssocID="{D0D97322-6540-43B4-9AAB-4E02DE8E7994}" presName="spacer" presStyleCnt="0"/>
      <dgm:spPr/>
    </dgm:pt>
    <dgm:pt modelId="{F0F51831-4225-41D6-895D-C881768D7782}" type="pres">
      <dgm:prSet presAssocID="{123643B2-A964-4200-BAD1-14B388B27C13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318AD2B-5877-452A-9679-88C4DCE7CC61}" type="pres">
      <dgm:prSet presAssocID="{674D4946-76B3-453B-8FEE-2C7926D7F7D2}" presName="spacer" presStyleCnt="0"/>
      <dgm:spPr/>
    </dgm:pt>
    <dgm:pt modelId="{C830E89C-A08E-481C-97D6-3AD8C66C2E97}" type="pres">
      <dgm:prSet presAssocID="{E025EC43-04BF-4759-BD42-0F2E1C51B0D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BB0BA7B7-8C87-428E-9718-475D19AF6CAC}" type="pres">
      <dgm:prSet presAssocID="{93F473AF-3F09-4F62-863C-53EBF36C71FB}" presName="spacer" presStyleCnt="0"/>
      <dgm:spPr/>
    </dgm:pt>
    <dgm:pt modelId="{006D39A7-5DFC-4049-8414-44714C947C74}" type="pres">
      <dgm:prSet presAssocID="{186BE34A-A83C-4B0D-A322-C803337ADBFE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34F7A6BE-C6ED-4802-ABF8-3F95CECCDD8F}" type="pres">
      <dgm:prSet presAssocID="{E70B66D4-40D0-482F-B92E-8EB20C4FDC14}" presName="spacer" presStyleCnt="0"/>
      <dgm:spPr/>
    </dgm:pt>
    <dgm:pt modelId="{E78EC595-BD0E-41A4-8AE4-02F8DB3673AB}" type="pres">
      <dgm:prSet presAssocID="{02C2F178-885B-4A40-BF09-AAC8C00295AD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F056B0C6-C358-42FF-9BD1-BA943B117A1A}" type="pres">
      <dgm:prSet presAssocID="{204CE126-4955-4F38-AB0B-D516C6CB27BC}" presName="spacer" presStyleCnt="0"/>
      <dgm:spPr/>
    </dgm:pt>
    <dgm:pt modelId="{079C5C3C-228A-4CF3-8DA8-66C28155D6C5}" type="pres">
      <dgm:prSet presAssocID="{5118A862-BCC6-4B8A-9F66-CA4A5AB9D7B4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7EE2FF1D-82EF-4066-A590-1643B348FEE5}" type="pres">
      <dgm:prSet presAssocID="{148747F9-8240-49AD-B2CC-4A9E50591A43}" presName="spacer" presStyleCnt="0"/>
      <dgm:spPr/>
    </dgm:pt>
    <dgm:pt modelId="{E0CC845A-5EF8-4944-88AF-AF565E1EEEA7}" type="pres">
      <dgm:prSet presAssocID="{B8FE5FE3-175B-4F43-AEA1-8854B0CC8EC6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CEB6B14-F427-4F2C-AC4E-EC6EF4ACD8BC}" srcId="{349BA779-900F-450B-BAFC-0351AA927876}" destId="{B8FE5FE3-175B-4F43-AEA1-8854B0CC8EC6}" srcOrd="10" destOrd="0" parTransId="{D71A7F04-A052-4B67-A39C-4C083CB0688A}" sibTransId="{862F6028-6E87-452D-A547-56F4AAC2237B}"/>
    <dgm:cxn modelId="{EDA9F630-2395-428C-A1DE-C386F1EBA4D6}" srcId="{349BA779-900F-450B-BAFC-0351AA927876}" destId="{B40ED4FF-3E37-47B2-8940-625B4BA8317C}" srcOrd="3" destOrd="0" parTransId="{86FCA98C-CBD0-47F0-8D99-71AB304DC4E9}" sibTransId="{BD2305B1-F97A-4367-882F-63BCB4DA7B98}"/>
    <dgm:cxn modelId="{55EBA540-F447-461B-8109-C104560D3790}" type="presOf" srcId="{B8FE5FE3-175B-4F43-AEA1-8854B0CC8EC6}" destId="{E0CC845A-5EF8-4944-88AF-AF565E1EEEA7}" srcOrd="0" destOrd="0" presId="urn:microsoft.com/office/officeart/2005/8/layout/vList2"/>
    <dgm:cxn modelId="{67E36161-1AF4-42C0-B3AB-A8216CF430DF}" type="presOf" srcId="{79B6A5C0-2664-4272-A95B-EE53AE51FC5D}" destId="{787CE1BD-7AC5-44AA-8003-141CC7DF1614}" srcOrd="0" destOrd="0" presId="urn:microsoft.com/office/officeart/2005/8/layout/vList2"/>
    <dgm:cxn modelId="{0088EF61-DE16-422A-883F-5CBC93DE15A8}" type="presOf" srcId="{349BA779-900F-450B-BAFC-0351AA927876}" destId="{1426818D-26E9-4C2F-AA0C-1E53C0EF71C2}" srcOrd="0" destOrd="0" presId="urn:microsoft.com/office/officeart/2005/8/layout/vList2"/>
    <dgm:cxn modelId="{0BCC6D65-714F-4397-BA24-5918D8EE901E}" type="presOf" srcId="{E025EC43-04BF-4759-BD42-0F2E1C51B0D1}" destId="{C830E89C-A08E-481C-97D6-3AD8C66C2E97}" srcOrd="0" destOrd="0" presId="urn:microsoft.com/office/officeart/2005/8/layout/vList2"/>
    <dgm:cxn modelId="{62DE3E4A-66CC-494E-9FF6-54583B9F9259}" srcId="{349BA779-900F-450B-BAFC-0351AA927876}" destId="{02C2F178-885B-4A40-BF09-AAC8C00295AD}" srcOrd="8" destOrd="0" parTransId="{DEBCB43E-E2A4-4E2E-AEC2-01735F0E69B9}" sibTransId="{204CE126-4955-4F38-AB0B-D516C6CB27BC}"/>
    <dgm:cxn modelId="{1A8D4170-AEE2-4167-B2B6-1345921282A1}" type="presOf" srcId="{186BE34A-A83C-4B0D-A322-C803337ADBFE}" destId="{006D39A7-5DFC-4049-8414-44714C947C74}" srcOrd="0" destOrd="0" presId="urn:microsoft.com/office/officeart/2005/8/layout/vList2"/>
    <dgm:cxn modelId="{01E40957-0F23-48D7-AE0F-94ACA6549BB1}" type="presOf" srcId="{204F8F3B-8FBA-4EDC-93AB-C5AD16EB0C76}" destId="{07F8A06B-1E4C-43A8-B163-590C95456B90}" srcOrd="0" destOrd="0" presId="urn:microsoft.com/office/officeart/2005/8/layout/vList2"/>
    <dgm:cxn modelId="{28346498-4A64-472E-989E-26A2FF4FBEAC}" srcId="{349BA779-900F-450B-BAFC-0351AA927876}" destId="{3DD6D83B-ED68-4A2A-B877-916720F282E7}" srcOrd="1" destOrd="0" parTransId="{F057C6D5-AD92-4A2C-967D-C5271BC125BE}" sibTransId="{5F63E128-7F7D-4AED-B9C1-C02A91676072}"/>
    <dgm:cxn modelId="{848EB2A1-7849-4AB8-9D61-39F4252BBF00}" srcId="{349BA779-900F-450B-BAFC-0351AA927876}" destId="{79B6A5C0-2664-4272-A95B-EE53AE51FC5D}" srcOrd="0" destOrd="0" parTransId="{2B9FB283-E8FA-48CC-B497-D80D1BBFEF0A}" sibTransId="{6CEE0E6E-17DB-4EAD-AC2E-C52254D7197F}"/>
    <dgm:cxn modelId="{E15893B4-0ED5-40CB-AAF2-A1BE0272F5EA}" srcId="{349BA779-900F-450B-BAFC-0351AA927876}" destId="{186BE34A-A83C-4B0D-A322-C803337ADBFE}" srcOrd="7" destOrd="0" parTransId="{A12E75BE-2299-4678-8780-8893DADCBDB4}" sibTransId="{E70B66D4-40D0-482F-B92E-8EB20C4FDC14}"/>
    <dgm:cxn modelId="{8F1698BC-0FA5-4DC5-831F-40A5AEAFAE51}" type="presOf" srcId="{123643B2-A964-4200-BAD1-14B388B27C13}" destId="{F0F51831-4225-41D6-895D-C881768D7782}" srcOrd="0" destOrd="0" presId="urn:microsoft.com/office/officeart/2005/8/layout/vList2"/>
    <dgm:cxn modelId="{F97B17C8-37E2-45A9-9036-27DDD17C0BA8}" type="presOf" srcId="{B40ED4FF-3E37-47B2-8940-625B4BA8317C}" destId="{B475046B-FA85-401B-8EF2-793890706BE8}" srcOrd="0" destOrd="0" presId="urn:microsoft.com/office/officeart/2005/8/layout/vList2"/>
    <dgm:cxn modelId="{CBC44AD7-5835-4FD8-B02A-52DA77249E6E}" type="presOf" srcId="{02C2F178-885B-4A40-BF09-AAC8C00295AD}" destId="{E78EC595-BD0E-41A4-8AE4-02F8DB3673AB}" srcOrd="0" destOrd="0" presId="urn:microsoft.com/office/officeart/2005/8/layout/vList2"/>
    <dgm:cxn modelId="{C2A05AD7-204A-41A5-91B6-62B0A8CCB01C}" srcId="{349BA779-900F-450B-BAFC-0351AA927876}" destId="{5118A862-BCC6-4B8A-9F66-CA4A5AB9D7B4}" srcOrd="9" destOrd="0" parTransId="{A09C5167-033B-47AA-936F-9E1EB8C19A99}" sibTransId="{148747F9-8240-49AD-B2CC-4A9E50591A43}"/>
    <dgm:cxn modelId="{D84412DA-1B15-4814-B13D-CE0122D3006C}" srcId="{349BA779-900F-450B-BAFC-0351AA927876}" destId="{123643B2-A964-4200-BAD1-14B388B27C13}" srcOrd="5" destOrd="0" parTransId="{1F0BFC00-08A1-4EF1-A69F-77B035905BBE}" sibTransId="{674D4946-76B3-453B-8FEE-2C7926D7F7D2}"/>
    <dgm:cxn modelId="{7A4B6ADC-439A-45EE-9E18-BCE4CCB6CD11}" srcId="{349BA779-900F-450B-BAFC-0351AA927876}" destId="{719803BC-F58D-463C-AFB0-EDA033A2CCAA}" srcOrd="4" destOrd="0" parTransId="{54EAFC32-67F1-4F74-8FF9-33D7403AFCC0}" sibTransId="{D0D97322-6540-43B4-9AAB-4E02DE8E7994}"/>
    <dgm:cxn modelId="{B642AADF-CE52-4E7E-9EFD-CCBD22153CEB}" srcId="{349BA779-900F-450B-BAFC-0351AA927876}" destId="{204F8F3B-8FBA-4EDC-93AB-C5AD16EB0C76}" srcOrd="2" destOrd="0" parTransId="{43BA7279-5178-4F24-9F9A-0838F45A4EE9}" sibTransId="{2A4A01BD-F6E9-430C-B2E9-071350E9F435}"/>
    <dgm:cxn modelId="{F5880FE1-FFDD-42F9-A22B-FD172D24A4BC}" type="presOf" srcId="{3DD6D83B-ED68-4A2A-B877-916720F282E7}" destId="{BC9FFD0C-46D4-478C-A10A-15EF4A2DBEEE}" srcOrd="0" destOrd="0" presId="urn:microsoft.com/office/officeart/2005/8/layout/vList2"/>
    <dgm:cxn modelId="{4AF950E6-C912-41F2-AA04-E6E4DCD2BFED}" type="presOf" srcId="{5118A862-BCC6-4B8A-9F66-CA4A5AB9D7B4}" destId="{079C5C3C-228A-4CF3-8DA8-66C28155D6C5}" srcOrd="0" destOrd="0" presId="urn:microsoft.com/office/officeart/2005/8/layout/vList2"/>
    <dgm:cxn modelId="{1002E6F1-D335-4037-8C40-D03343E96E9E}" type="presOf" srcId="{719803BC-F58D-463C-AFB0-EDA033A2CCAA}" destId="{B90DA777-51E3-4057-85C3-DA5D006F6C3C}" srcOrd="0" destOrd="0" presId="urn:microsoft.com/office/officeart/2005/8/layout/vList2"/>
    <dgm:cxn modelId="{FE2EE0FF-24B5-43DA-8E20-BAC2E769785C}" srcId="{349BA779-900F-450B-BAFC-0351AA927876}" destId="{E025EC43-04BF-4759-BD42-0F2E1C51B0D1}" srcOrd="6" destOrd="0" parTransId="{A8057190-C926-4A03-84C5-B7640510A41D}" sibTransId="{93F473AF-3F09-4F62-863C-53EBF36C71FB}"/>
    <dgm:cxn modelId="{F34BDE99-C908-4040-93DE-2F3F816F6FB6}" type="presParOf" srcId="{1426818D-26E9-4C2F-AA0C-1E53C0EF71C2}" destId="{787CE1BD-7AC5-44AA-8003-141CC7DF1614}" srcOrd="0" destOrd="0" presId="urn:microsoft.com/office/officeart/2005/8/layout/vList2"/>
    <dgm:cxn modelId="{91FF2AFC-17DE-4D93-99FE-2D5DC1D414A0}" type="presParOf" srcId="{1426818D-26E9-4C2F-AA0C-1E53C0EF71C2}" destId="{F755F961-4540-4244-86DF-9D06936CC01F}" srcOrd="1" destOrd="0" presId="urn:microsoft.com/office/officeart/2005/8/layout/vList2"/>
    <dgm:cxn modelId="{FDBE9E6A-5036-4C54-BE51-667F52092C2B}" type="presParOf" srcId="{1426818D-26E9-4C2F-AA0C-1E53C0EF71C2}" destId="{BC9FFD0C-46D4-478C-A10A-15EF4A2DBEEE}" srcOrd="2" destOrd="0" presId="urn:microsoft.com/office/officeart/2005/8/layout/vList2"/>
    <dgm:cxn modelId="{D9E2D000-9BF0-4670-9B0E-C3593B330830}" type="presParOf" srcId="{1426818D-26E9-4C2F-AA0C-1E53C0EF71C2}" destId="{F78AB893-3A4A-4448-A502-86B4C98A049A}" srcOrd="3" destOrd="0" presId="urn:microsoft.com/office/officeart/2005/8/layout/vList2"/>
    <dgm:cxn modelId="{8FEA35FE-D6BC-416F-9EDD-03E894F0445E}" type="presParOf" srcId="{1426818D-26E9-4C2F-AA0C-1E53C0EF71C2}" destId="{07F8A06B-1E4C-43A8-B163-590C95456B90}" srcOrd="4" destOrd="0" presId="urn:microsoft.com/office/officeart/2005/8/layout/vList2"/>
    <dgm:cxn modelId="{57CB07B5-F262-4F13-861A-D6032FAD4F5E}" type="presParOf" srcId="{1426818D-26E9-4C2F-AA0C-1E53C0EF71C2}" destId="{C6A0DBDC-C571-4ACF-9861-A61EA20CE24A}" srcOrd="5" destOrd="0" presId="urn:microsoft.com/office/officeart/2005/8/layout/vList2"/>
    <dgm:cxn modelId="{9672C959-E5C3-4F82-BD52-5F0E1EE71C2F}" type="presParOf" srcId="{1426818D-26E9-4C2F-AA0C-1E53C0EF71C2}" destId="{B475046B-FA85-401B-8EF2-793890706BE8}" srcOrd="6" destOrd="0" presId="urn:microsoft.com/office/officeart/2005/8/layout/vList2"/>
    <dgm:cxn modelId="{AF0EAFC6-364A-4015-87A7-0D447E19037B}" type="presParOf" srcId="{1426818D-26E9-4C2F-AA0C-1E53C0EF71C2}" destId="{FB53C9EA-56E5-458D-8AD4-52F25AEE08F1}" srcOrd="7" destOrd="0" presId="urn:microsoft.com/office/officeart/2005/8/layout/vList2"/>
    <dgm:cxn modelId="{6299DE78-8040-4A53-8F48-D11FFC398071}" type="presParOf" srcId="{1426818D-26E9-4C2F-AA0C-1E53C0EF71C2}" destId="{B90DA777-51E3-4057-85C3-DA5D006F6C3C}" srcOrd="8" destOrd="0" presId="urn:microsoft.com/office/officeart/2005/8/layout/vList2"/>
    <dgm:cxn modelId="{809C7B75-758F-4748-974E-81B2ECB365B9}" type="presParOf" srcId="{1426818D-26E9-4C2F-AA0C-1E53C0EF71C2}" destId="{E9E1F90A-AB49-42CD-A764-AFD92F3BD541}" srcOrd="9" destOrd="0" presId="urn:microsoft.com/office/officeart/2005/8/layout/vList2"/>
    <dgm:cxn modelId="{C12535CD-4A36-4533-B848-1760CD8B7EF1}" type="presParOf" srcId="{1426818D-26E9-4C2F-AA0C-1E53C0EF71C2}" destId="{F0F51831-4225-41D6-895D-C881768D7782}" srcOrd="10" destOrd="0" presId="urn:microsoft.com/office/officeart/2005/8/layout/vList2"/>
    <dgm:cxn modelId="{8FFCBD86-5543-4B0D-AC78-D88E77C2F128}" type="presParOf" srcId="{1426818D-26E9-4C2F-AA0C-1E53C0EF71C2}" destId="{B318AD2B-5877-452A-9679-88C4DCE7CC61}" srcOrd="11" destOrd="0" presId="urn:microsoft.com/office/officeart/2005/8/layout/vList2"/>
    <dgm:cxn modelId="{D3412BB6-18DC-4E21-88E6-790A814D4F05}" type="presParOf" srcId="{1426818D-26E9-4C2F-AA0C-1E53C0EF71C2}" destId="{C830E89C-A08E-481C-97D6-3AD8C66C2E97}" srcOrd="12" destOrd="0" presId="urn:microsoft.com/office/officeart/2005/8/layout/vList2"/>
    <dgm:cxn modelId="{312B980E-0077-414E-A3CB-0F9DE00DC868}" type="presParOf" srcId="{1426818D-26E9-4C2F-AA0C-1E53C0EF71C2}" destId="{BB0BA7B7-8C87-428E-9718-475D19AF6CAC}" srcOrd="13" destOrd="0" presId="urn:microsoft.com/office/officeart/2005/8/layout/vList2"/>
    <dgm:cxn modelId="{8B95E0D7-F0A9-41CA-942A-0EB8F1416B98}" type="presParOf" srcId="{1426818D-26E9-4C2F-AA0C-1E53C0EF71C2}" destId="{006D39A7-5DFC-4049-8414-44714C947C74}" srcOrd="14" destOrd="0" presId="urn:microsoft.com/office/officeart/2005/8/layout/vList2"/>
    <dgm:cxn modelId="{CBEE5383-E37F-49B1-A01E-F3AEFA1DEF88}" type="presParOf" srcId="{1426818D-26E9-4C2F-AA0C-1E53C0EF71C2}" destId="{34F7A6BE-C6ED-4802-ABF8-3F95CECCDD8F}" srcOrd="15" destOrd="0" presId="urn:microsoft.com/office/officeart/2005/8/layout/vList2"/>
    <dgm:cxn modelId="{64F43C35-3CC9-4232-B1D3-074B1DE01320}" type="presParOf" srcId="{1426818D-26E9-4C2F-AA0C-1E53C0EF71C2}" destId="{E78EC595-BD0E-41A4-8AE4-02F8DB3673AB}" srcOrd="16" destOrd="0" presId="urn:microsoft.com/office/officeart/2005/8/layout/vList2"/>
    <dgm:cxn modelId="{6BE8A26B-20F5-452A-B612-2A7D77DF54B0}" type="presParOf" srcId="{1426818D-26E9-4C2F-AA0C-1E53C0EF71C2}" destId="{F056B0C6-C358-42FF-9BD1-BA943B117A1A}" srcOrd="17" destOrd="0" presId="urn:microsoft.com/office/officeart/2005/8/layout/vList2"/>
    <dgm:cxn modelId="{BE40C804-F5C3-4859-804D-CC267DED66BF}" type="presParOf" srcId="{1426818D-26E9-4C2F-AA0C-1E53C0EF71C2}" destId="{079C5C3C-228A-4CF3-8DA8-66C28155D6C5}" srcOrd="18" destOrd="0" presId="urn:microsoft.com/office/officeart/2005/8/layout/vList2"/>
    <dgm:cxn modelId="{14CEE651-EA33-49E6-8A87-E90F467721FE}" type="presParOf" srcId="{1426818D-26E9-4C2F-AA0C-1E53C0EF71C2}" destId="{7EE2FF1D-82EF-4066-A590-1643B348FEE5}" srcOrd="19" destOrd="0" presId="urn:microsoft.com/office/officeart/2005/8/layout/vList2"/>
    <dgm:cxn modelId="{105A1584-0056-4659-AEC0-0BA4AA89A197}" type="presParOf" srcId="{1426818D-26E9-4C2F-AA0C-1E53C0EF71C2}" destId="{E0CC845A-5EF8-4944-88AF-AF565E1EEEA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9BA779-900F-450B-BAFC-0351AA9278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6A5C0-2664-4272-A95B-EE53AE51FC5D}">
      <dgm:prSet/>
      <dgm:spPr/>
      <dgm:t>
        <a:bodyPr/>
        <a:lstStyle/>
        <a:p>
          <a:r>
            <a:rPr lang="en-US" dirty="0" err="1"/>
            <a:t>aFinPROs</a:t>
          </a:r>
          <a:r>
            <a:rPr lang="en-US" dirty="0"/>
            <a:t> solution is an enterprise grade ERP solution with integrated software + services priced nominally at</a:t>
          </a:r>
          <a:endParaRPr lang="en-US" i="1" dirty="0"/>
        </a:p>
      </dgm:t>
    </dgm:pt>
    <dgm:pt modelId="{6CEE0E6E-17DB-4EAD-AC2E-C52254D7197F}" type="sibTrans" cxnId="{848EB2A1-7849-4AB8-9D61-39F4252BBF00}">
      <dgm:prSet/>
      <dgm:spPr/>
      <dgm:t>
        <a:bodyPr/>
        <a:lstStyle/>
        <a:p>
          <a:endParaRPr lang="en-US"/>
        </a:p>
      </dgm:t>
    </dgm:pt>
    <dgm:pt modelId="{2B9FB283-E8FA-48CC-B497-D80D1BBFEF0A}" type="parTrans" cxnId="{848EB2A1-7849-4AB8-9D61-39F4252BBF00}">
      <dgm:prSet/>
      <dgm:spPr/>
      <dgm:t>
        <a:bodyPr/>
        <a:lstStyle/>
        <a:p>
          <a:endParaRPr lang="en-US"/>
        </a:p>
      </dgm:t>
    </dgm:pt>
    <dgm:pt modelId="{9CE35D3A-D90C-48AB-8DCE-0D27F25C48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</a:rPr>
            <a:t> Rs. </a:t>
          </a:r>
          <a:r>
            <a:rPr lang="en-US" i="1" dirty="0">
              <a:solidFill>
                <a:schemeClr val="accent1">
                  <a:lumMod val="50000"/>
                </a:schemeClr>
              </a:solidFill>
            </a:rPr>
            <a:t>4999*/- month </a:t>
          </a:r>
        </a:p>
        <a:p>
          <a:r>
            <a:rPr lang="en-US" i="1" dirty="0">
              <a:solidFill>
                <a:schemeClr val="accent1">
                  <a:lumMod val="50000"/>
                </a:schemeClr>
              </a:solidFill>
            </a:rPr>
            <a:t>(for 10 employees)</a:t>
          </a:r>
        </a:p>
      </dgm:t>
    </dgm:pt>
    <dgm:pt modelId="{6E5F645D-D98C-499C-BBD0-E8C1ECDFCB39}" type="parTrans" cxnId="{7A0AB0A4-CAA6-4751-877D-72E6578A1191}">
      <dgm:prSet/>
      <dgm:spPr/>
      <dgm:t>
        <a:bodyPr/>
        <a:lstStyle/>
        <a:p>
          <a:endParaRPr lang="en-IN"/>
        </a:p>
      </dgm:t>
    </dgm:pt>
    <dgm:pt modelId="{40C7095A-4284-4604-ADF2-62941B09F299}" type="sibTrans" cxnId="{7A0AB0A4-CAA6-4751-877D-72E6578A1191}">
      <dgm:prSet/>
      <dgm:spPr/>
      <dgm:t>
        <a:bodyPr/>
        <a:lstStyle/>
        <a:p>
          <a:endParaRPr lang="en-IN"/>
        </a:p>
      </dgm:t>
    </dgm:pt>
    <dgm:pt modelId="{1426818D-26E9-4C2F-AA0C-1E53C0EF71C2}" type="pres">
      <dgm:prSet presAssocID="{349BA779-900F-450B-BAFC-0351AA927876}" presName="linear" presStyleCnt="0">
        <dgm:presLayoutVars>
          <dgm:animLvl val="lvl"/>
          <dgm:resizeHandles val="exact"/>
        </dgm:presLayoutVars>
      </dgm:prSet>
      <dgm:spPr/>
    </dgm:pt>
    <dgm:pt modelId="{787CE1BD-7AC5-44AA-8003-141CC7DF1614}" type="pres">
      <dgm:prSet presAssocID="{79B6A5C0-2664-4272-A95B-EE53AE51F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225549-5851-4CA4-9F56-4A129F2E874D}" type="pres">
      <dgm:prSet presAssocID="{6CEE0E6E-17DB-4EAD-AC2E-C52254D7197F}" presName="spacer" presStyleCnt="0"/>
      <dgm:spPr/>
    </dgm:pt>
    <dgm:pt modelId="{0CC90C4C-0532-4269-AC64-4A45CD56997A}" type="pres">
      <dgm:prSet presAssocID="{9CE35D3A-D90C-48AB-8DCE-0D27F25C48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E36161-1AF4-42C0-B3AB-A8216CF430DF}" type="presOf" srcId="{79B6A5C0-2664-4272-A95B-EE53AE51FC5D}" destId="{787CE1BD-7AC5-44AA-8003-141CC7DF1614}" srcOrd="0" destOrd="0" presId="urn:microsoft.com/office/officeart/2005/8/layout/vList2"/>
    <dgm:cxn modelId="{0088EF61-DE16-422A-883F-5CBC93DE15A8}" type="presOf" srcId="{349BA779-900F-450B-BAFC-0351AA927876}" destId="{1426818D-26E9-4C2F-AA0C-1E53C0EF71C2}" srcOrd="0" destOrd="0" presId="urn:microsoft.com/office/officeart/2005/8/layout/vList2"/>
    <dgm:cxn modelId="{848EB2A1-7849-4AB8-9D61-39F4252BBF00}" srcId="{349BA779-900F-450B-BAFC-0351AA927876}" destId="{79B6A5C0-2664-4272-A95B-EE53AE51FC5D}" srcOrd="0" destOrd="0" parTransId="{2B9FB283-E8FA-48CC-B497-D80D1BBFEF0A}" sibTransId="{6CEE0E6E-17DB-4EAD-AC2E-C52254D7197F}"/>
    <dgm:cxn modelId="{7A0AB0A4-CAA6-4751-877D-72E6578A1191}" srcId="{349BA779-900F-450B-BAFC-0351AA927876}" destId="{9CE35D3A-D90C-48AB-8DCE-0D27F25C48AB}" srcOrd="1" destOrd="0" parTransId="{6E5F645D-D98C-499C-BBD0-E8C1ECDFCB39}" sibTransId="{40C7095A-4284-4604-ADF2-62941B09F299}"/>
    <dgm:cxn modelId="{513B29E8-B584-4E34-985C-67CEC7078CA7}" type="presOf" srcId="{9CE35D3A-D90C-48AB-8DCE-0D27F25C48AB}" destId="{0CC90C4C-0532-4269-AC64-4A45CD56997A}" srcOrd="0" destOrd="0" presId="urn:microsoft.com/office/officeart/2005/8/layout/vList2"/>
    <dgm:cxn modelId="{F34BDE99-C908-4040-93DE-2F3F816F6FB6}" type="presParOf" srcId="{1426818D-26E9-4C2F-AA0C-1E53C0EF71C2}" destId="{787CE1BD-7AC5-44AA-8003-141CC7DF1614}" srcOrd="0" destOrd="0" presId="urn:microsoft.com/office/officeart/2005/8/layout/vList2"/>
    <dgm:cxn modelId="{3EA833F4-AD07-4C46-87C8-E41584BACDC4}" type="presParOf" srcId="{1426818D-26E9-4C2F-AA0C-1E53C0EF71C2}" destId="{6F225549-5851-4CA4-9F56-4A129F2E874D}" srcOrd="1" destOrd="0" presId="urn:microsoft.com/office/officeart/2005/8/layout/vList2"/>
    <dgm:cxn modelId="{6A3646DE-6E6C-4FD9-B8EA-491FE925D617}" type="presParOf" srcId="{1426818D-26E9-4C2F-AA0C-1E53C0EF71C2}" destId="{0CC90C4C-0532-4269-AC64-4A45CD5699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5CF36-FB2B-4A33-BEA0-466EAAA2170B}">
      <dsp:nvSpPr>
        <dsp:cNvPr id="0" name=""/>
        <dsp:cNvSpPr/>
      </dsp:nvSpPr>
      <dsp:spPr>
        <a:xfrm>
          <a:off x="0" y="295252"/>
          <a:ext cx="6084933" cy="59161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A5605-A0E3-44ED-8A70-C323217F27CB}">
      <dsp:nvSpPr>
        <dsp:cNvPr id="0" name=""/>
        <dsp:cNvSpPr/>
      </dsp:nvSpPr>
      <dsp:spPr>
        <a:xfrm>
          <a:off x="2254087" y="782736"/>
          <a:ext cx="1886535" cy="198696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F054-AA92-4831-A6C4-F12BE07EF807}">
      <dsp:nvSpPr>
        <dsp:cNvPr id="0" name=""/>
        <dsp:cNvSpPr/>
      </dsp:nvSpPr>
      <dsp:spPr>
        <a:xfrm>
          <a:off x="2254554" y="2277327"/>
          <a:ext cx="3830378" cy="1951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586" tIns="206586" rIns="206586" bIns="20658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54554" y="2277327"/>
        <a:ext cx="3830378" cy="1951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9E218-49F4-40B1-8162-EB3A90DF694A}">
      <dsp:nvSpPr>
        <dsp:cNvPr id="0" name=""/>
        <dsp:cNvSpPr/>
      </dsp:nvSpPr>
      <dsp:spPr>
        <a:xfrm>
          <a:off x="0" y="127981"/>
          <a:ext cx="6959612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Offer management to new employee</a:t>
          </a:r>
        </a:p>
      </dsp:txBody>
      <dsp:txXfrm>
        <a:off x="22246" y="150227"/>
        <a:ext cx="6915120" cy="411223"/>
      </dsp:txXfrm>
    </dsp:sp>
    <dsp:sp modelId="{9A1B1802-E2A3-4909-9C8B-2DA54BDFB1AB}">
      <dsp:nvSpPr>
        <dsp:cNvPr id="0" name=""/>
        <dsp:cNvSpPr/>
      </dsp:nvSpPr>
      <dsp:spPr>
        <a:xfrm>
          <a:off x="0" y="638416"/>
          <a:ext cx="6959612" cy="455715"/>
        </a:xfrm>
        <a:prstGeom prst="roundRect">
          <a:avLst/>
        </a:prstGeom>
        <a:solidFill>
          <a:schemeClr val="accent2">
            <a:hueOff val="-121280"/>
            <a:satOff val="-6994"/>
            <a:lumOff val="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on-boarding</a:t>
          </a:r>
        </a:p>
      </dsp:txBody>
      <dsp:txXfrm>
        <a:off x="22246" y="660662"/>
        <a:ext cx="6915120" cy="411223"/>
      </dsp:txXfrm>
    </dsp:sp>
    <dsp:sp modelId="{56B4367C-AAA5-49B2-8678-D28A9F46517D}">
      <dsp:nvSpPr>
        <dsp:cNvPr id="0" name=""/>
        <dsp:cNvSpPr/>
      </dsp:nvSpPr>
      <dsp:spPr>
        <a:xfrm>
          <a:off x="0" y="1148851"/>
          <a:ext cx="6959612" cy="455715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directory</a:t>
          </a:r>
        </a:p>
      </dsp:txBody>
      <dsp:txXfrm>
        <a:off x="22246" y="1171097"/>
        <a:ext cx="6915120" cy="411223"/>
      </dsp:txXfrm>
    </dsp:sp>
    <dsp:sp modelId="{2D6D9E06-536C-4B32-BEA6-8D0EAB22C13F}">
      <dsp:nvSpPr>
        <dsp:cNvPr id="0" name=""/>
        <dsp:cNvSpPr/>
      </dsp:nvSpPr>
      <dsp:spPr>
        <a:xfrm>
          <a:off x="0" y="1659286"/>
          <a:ext cx="6959612" cy="45571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life cycle from offer to exit</a:t>
          </a:r>
        </a:p>
      </dsp:txBody>
      <dsp:txXfrm>
        <a:off x="22246" y="1681532"/>
        <a:ext cx="6915120" cy="411223"/>
      </dsp:txXfrm>
    </dsp:sp>
    <dsp:sp modelId="{C0D66786-AB94-43CD-8C54-86FE443564EA}">
      <dsp:nvSpPr>
        <dsp:cNvPr id="0" name=""/>
        <dsp:cNvSpPr/>
      </dsp:nvSpPr>
      <dsp:spPr>
        <a:xfrm>
          <a:off x="0" y="2169721"/>
          <a:ext cx="6959612" cy="4557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Salary structuring</a:t>
          </a:r>
        </a:p>
      </dsp:txBody>
      <dsp:txXfrm>
        <a:off x="22246" y="2191967"/>
        <a:ext cx="6915120" cy="411223"/>
      </dsp:txXfrm>
    </dsp:sp>
    <dsp:sp modelId="{2912FCAC-C6BA-4286-9A83-B2D95FD7296D}">
      <dsp:nvSpPr>
        <dsp:cNvPr id="0" name=""/>
        <dsp:cNvSpPr/>
      </dsp:nvSpPr>
      <dsp:spPr>
        <a:xfrm>
          <a:off x="0" y="2680156"/>
          <a:ext cx="6959612" cy="455715"/>
        </a:xfrm>
        <a:prstGeom prst="roundRect">
          <a:avLst/>
        </a:prstGeom>
        <a:solidFill>
          <a:schemeClr val="accent2">
            <a:hueOff val="-606401"/>
            <a:satOff val="-34970"/>
            <a:lumOff val="35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Leave Management</a:t>
          </a:r>
        </a:p>
      </dsp:txBody>
      <dsp:txXfrm>
        <a:off x="22246" y="2702402"/>
        <a:ext cx="6915120" cy="411223"/>
      </dsp:txXfrm>
    </dsp:sp>
    <dsp:sp modelId="{24C01ADC-6F0C-4615-A685-D280835D88E8}">
      <dsp:nvSpPr>
        <dsp:cNvPr id="0" name=""/>
        <dsp:cNvSpPr/>
      </dsp:nvSpPr>
      <dsp:spPr>
        <a:xfrm>
          <a:off x="0" y="3190591"/>
          <a:ext cx="6959612" cy="45571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Expense Management</a:t>
          </a:r>
        </a:p>
      </dsp:txBody>
      <dsp:txXfrm>
        <a:off x="22246" y="3212837"/>
        <a:ext cx="6915120" cy="411223"/>
      </dsp:txXfrm>
    </dsp:sp>
    <dsp:sp modelId="{D3DBF56A-AD60-4336-B97A-42829448DD8B}">
      <dsp:nvSpPr>
        <dsp:cNvPr id="0" name=""/>
        <dsp:cNvSpPr/>
      </dsp:nvSpPr>
      <dsp:spPr>
        <a:xfrm>
          <a:off x="0" y="3701026"/>
          <a:ext cx="6959612" cy="455715"/>
        </a:xfrm>
        <a:prstGeom prst="roundRect">
          <a:avLst/>
        </a:prstGeom>
        <a:solidFill>
          <a:schemeClr val="accent2">
            <a:hueOff val="-848962"/>
            <a:satOff val="-48958"/>
            <a:lumOff val="5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Employee loan</a:t>
          </a:r>
        </a:p>
      </dsp:txBody>
      <dsp:txXfrm>
        <a:off x="22246" y="3723272"/>
        <a:ext cx="6915120" cy="411223"/>
      </dsp:txXfrm>
    </dsp:sp>
    <dsp:sp modelId="{81E8C345-5875-4DA2-A21D-C4876B1F13A5}">
      <dsp:nvSpPr>
        <dsp:cNvPr id="0" name=""/>
        <dsp:cNvSpPr/>
      </dsp:nvSpPr>
      <dsp:spPr>
        <a:xfrm>
          <a:off x="0" y="4211461"/>
          <a:ext cx="6959612" cy="4557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Salary TDS</a:t>
          </a:r>
        </a:p>
      </dsp:txBody>
      <dsp:txXfrm>
        <a:off x="22246" y="4233707"/>
        <a:ext cx="6915120" cy="411223"/>
      </dsp:txXfrm>
    </dsp:sp>
    <dsp:sp modelId="{6515ADA8-2A51-4C07-BE53-839C0421C627}">
      <dsp:nvSpPr>
        <dsp:cNvPr id="0" name=""/>
        <dsp:cNvSpPr/>
      </dsp:nvSpPr>
      <dsp:spPr>
        <a:xfrm>
          <a:off x="0" y="4721896"/>
          <a:ext cx="6959612" cy="45571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PF</a:t>
          </a:r>
        </a:p>
      </dsp:txBody>
      <dsp:txXfrm>
        <a:off x="22246" y="4744142"/>
        <a:ext cx="6915120" cy="411223"/>
      </dsp:txXfrm>
    </dsp:sp>
    <dsp:sp modelId="{A0708D64-E64B-4D7A-BE9B-D6DB8E58389D}">
      <dsp:nvSpPr>
        <dsp:cNvPr id="0" name=""/>
        <dsp:cNvSpPr/>
      </dsp:nvSpPr>
      <dsp:spPr>
        <a:xfrm>
          <a:off x="0" y="5232331"/>
          <a:ext cx="6959612" cy="455715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PT</a:t>
          </a:r>
        </a:p>
      </dsp:txBody>
      <dsp:txXfrm>
        <a:off x="22246" y="5254577"/>
        <a:ext cx="6915120" cy="411223"/>
      </dsp:txXfrm>
    </dsp:sp>
    <dsp:sp modelId="{56DA2A80-8F61-4146-89BA-2119DE499423}">
      <dsp:nvSpPr>
        <dsp:cNvPr id="0" name=""/>
        <dsp:cNvSpPr/>
      </dsp:nvSpPr>
      <dsp:spPr>
        <a:xfrm>
          <a:off x="0" y="5742766"/>
          <a:ext cx="6959612" cy="455715"/>
        </a:xfrm>
        <a:prstGeom prst="roundRect">
          <a:avLst/>
        </a:prstGeom>
        <a:solidFill>
          <a:schemeClr val="accent2">
            <a:hueOff val="-1334083"/>
            <a:satOff val="-76934"/>
            <a:lumOff val="79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ESIC</a:t>
          </a:r>
        </a:p>
      </dsp:txBody>
      <dsp:txXfrm>
        <a:off x="22246" y="5765012"/>
        <a:ext cx="6915120" cy="411223"/>
      </dsp:txXfrm>
    </dsp:sp>
    <dsp:sp modelId="{C1702DC9-825D-4D17-BC80-B57CD0CFB14C}">
      <dsp:nvSpPr>
        <dsp:cNvPr id="0" name=""/>
        <dsp:cNvSpPr/>
      </dsp:nvSpPr>
      <dsp:spPr>
        <a:xfrm>
          <a:off x="0" y="6253201"/>
          <a:ext cx="6959612" cy="4557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Payroll</a:t>
          </a:r>
        </a:p>
      </dsp:txBody>
      <dsp:txXfrm>
        <a:off x="22246" y="6275447"/>
        <a:ext cx="6915120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E1BD-7AC5-44AA-8003-141CC7DF1614}">
      <dsp:nvSpPr>
        <dsp:cNvPr id="0" name=""/>
        <dsp:cNvSpPr/>
      </dsp:nvSpPr>
      <dsp:spPr>
        <a:xfrm>
          <a:off x="0" y="23617"/>
          <a:ext cx="7121836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Purchase order generation</a:t>
          </a:r>
        </a:p>
      </dsp:txBody>
      <dsp:txXfrm>
        <a:off x="25759" y="49376"/>
        <a:ext cx="7070318" cy="476152"/>
      </dsp:txXfrm>
    </dsp:sp>
    <dsp:sp modelId="{BC9FFD0C-46D4-478C-A10A-15EF4A2DBEEE}">
      <dsp:nvSpPr>
        <dsp:cNvPr id="0" name=""/>
        <dsp:cNvSpPr/>
      </dsp:nvSpPr>
      <dsp:spPr>
        <a:xfrm>
          <a:off x="0" y="614648"/>
          <a:ext cx="7121836" cy="527670"/>
        </a:xfrm>
        <a:prstGeom prst="roundRect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Invoice generation as well as booking</a:t>
          </a:r>
        </a:p>
      </dsp:txBody>
      <dsp:txXfrm>
        <a:off x="25759" y="640407"/>
        <a:ext cx="7070318" cy="476152"/>
      </dsp:txXfrm>
    </dsp:sp>
    <dsp:sp modelId="{07F8A06B-1E4C-43A8-B163-590C95456B90}">
      <dsp:nvSpPr>
        <dsp:cNvPr id="0" name=""/>
        <dsp:cNvSpPr/>
      </dsp:nvSpPr>
      <dsp:spPr>
        <a:xfrm>
          <a:off x="0" y="1205678"/>
          <a:ext cx="7121836" cy="52767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Payments</a:t>
          </a:r>
        </a:p>
      </dsp:txBody>
      <dsp:txXfrm>
        <a:off x="25759" y="1231437"/>
        <a:ext cx="7070318" cy="476152"/>
      </dsp:txXfrm>
    </dsp:sp>
    <dsp:sp modelId="{B475046B-FA85-401B-8EF2-793890706BE8}">
      <dsp:nvSpPr>
        <dsp:cNvPr id="0" name=""/>
        <dsp:cNvSpPr/>
      </dsp:nvSpPr>
      <dsp:spPr>
        <a:xfrm>
          <a:off x="0" y="1796708"/>
          <a:ext cx="7121836" cy="527670"/>
        </a:xfrm>
        <a:prstGeom prst="roundRect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Cash management</a:t>
          </a:r>
        </a:p>
      </dsp:txBody>
      <dsp:txXfrm>
        <a:off x="25759" y="1822467"/>
        <a:ext cx="7070318" cy="476152"/>
      </dsp:txXfrm>
    </dsp:sp>
    <dsp:sp modelId="{B90DA777-51E3-4057-85C3-DA5D006F6C3C}">
      <dsp:nvSpPr>
        <dsp:cNvPr id="0" name=""/>
        <dsp:cNvSpPr/>
      </dsp:nvSpPr>
      <dsp:spPr>
        <a:xfrm>
          <a:off x="0" y="2387738"/>
          <a:ext cx="7121836" cy="52767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Bank statement </a:t>
          </a:r>
        </a:p>
      </dsp:txBody>
      <dsp:txXfrm>
        <a:off x="25759" y="2413497"/>
        <a:ext cx="7070318" cy="476152"/>
      </dsp:txXfrm>
    </dsp:sp>
    <dsp:sp modelId="{F0F51831-4225-41D6-895D-C881768D7782}">
      <dsp:nvSpPr>
        <dsp:cNvPr id="0" name=""/>
        <dsp:cNvSpPr/>
      </dsp:nvSpPr>
      <dsp:spPr>
        <a:xfrm>
          <a:off x="0" y="2978768"/>
          <a:ext cx="7121836" cy="5276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GST</a:t>
          </a:r>
        </a:p>
      </dsp:txBody>
      <dsp:txXfrm>
        <a:off x="25759" y="3004527"/>
        <a:ext cx="7070318" cy="476152"/>
      </dsp:txXfrm>
    </dsp:sp>
    <dsp:sp modelId="{C830E89C-A08E-481C-97D6-3AD8C66C2E97}">
      <dsp:nvSpPr>
        <dsp:cNvPr id="0" name=""/>
        <dsp:cNvSpPr/>
      </dsp:nvSpPr>
      <dsp:spPr>
        <a:xfrm>
          <a:off x="0" y="3569798"/>
          <a:ext cx="7121836" cy="52767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TDS</a:t>
          </a:r>
        </a:p>
      </dsp:txBody>
      <dsp:txXfrm>
        <a:off x="25759" y="3595557"/>
        <a:ext cx="7070318" cy="476152"/>
      </dsp:txXfrm>
    </dsp:sp>
    <dsp:sp modelId="{006D39A7-5DFC-4049-8414-44714C947C74}">
      <dsp:nvSpPr>
        <dsp:cNvPr id="0" name=""/>
        <dsp:cNvSpPr/>
      </dsp:nvSpPr>
      <dsp:spPr>
        <a:xfrm>
          <a:off x="0" y="4160828"/>
          <a:ext cx="7121836" cy="527670"/>
        </a:xfrm>
        <a:prstGeom prst="roundRect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Book-keeping</a:t>
          </a:r>
        </a:p>
      </dsp:txBody>
      <dsp:txXfrm>
        <a:off x="25759" y="4186587"/>
        <a:ext cx="7070318" cy="476152"/>
      </dsp:txXfrm>
    </dsp:sp>
    <dsp:sp modelId="{E78EC595-BD0E-41A4-8AE4-02F8DB3673AB}">
      <dsp:nvSpPr>
        <dsp:cNvPr id="0" name=""/>
        <dsp:cNvSpPr/>
      </dsp:nvSpPr>
      <dsp:spPr>
        <a:xfrm>
          <a:off x="0" y="4751858"/>
          <a:ext cx="7121836" cy="52767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 payment reminders</a:t>
          </a:r>
        </a:p>
      </dsp:txBody>
      <dsp:txXfrm>
        <a:off x="25759" y="4777617"/>
        <a:ext cx="7070318" cy="476152"/>
      </dsp:txXfrm>
    </dsp:sp>
    <dsp:sp modelId="{079C5C3C-228A-4CF3-8DA8-66C28155D6C5}">
      <dsp:nvSpPr>
        <dsp:cNvPr id="0" name=""/>
        <dsp:cNvSpPr/>
      </dsp:nvSpPr>
      <dsp:spPr>
        <a:xfrm>
          <a:off x="0" y="5342888"/>
          <a:ext cx="7121836" cy="527670"/>
        </a:xfrm>
        <a:prstGeom prst="roundRect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with your customers for payment followup</a:t>
          </a:r>
        </a:p>
      </dsp:txBody>
      <dsp:txXfrm>
        <a:off x="25759" y="5368647"/>
        <a:ext cx="7070318" cy="476152"/>
      </dsp:txXfrm>
    </dsp:sp>
    <dsp:sp modelId="{E0CC845A-5EF8-4944-88AF-AF565E1EEEA7}">
      <dsp:nvSpPr>
        <dsp:cNvPr id="0" name=""/>
        <dsp:cNvSpPr/>
      </dsp:nvSpPr>
      <dsp:spPr>
        <a:xfrm>
          <a:off x="0" y="5933918"/>
          <a:ext cx="7121836" cy="5276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Vendor payments</a:t>
          </a:r>
        </a:p>
      </dsp:txBody>
      <dsp:txXfrm>
        <a:off x="25759" y="5959677"/>
        <a:ext cx="7070318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E1BD-7AC5-44AA-8003-141CC7DF1614}">
      <dsp:nvSpPr>
        <dsp:cNvPr id="0" name=""/>
        <dsp:cNvSpPr/>
      </dsp:nvSpPr>
      <dsp:spPr>
        <a:xfrm>
          <a:off x="0" y="184583"/>
          <a:ext cx="7121836" cy="2997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aFinPROs</a:t>
          </a:r>
          <a:r>
            <a:rPr lang="en-US" sz="4200" kern="1200" dirty="0"/>
            <a:t> solution is an enterprise grade ERP solution with integrated software + services priced nominally at</a:t>
          </a:r>
          <a:endParaRPr lang="en-US" sz="4200" i="1" kern="1200" dirty="0"/>
        </a:p>
      </dsp:txBody>
      <dsp:txXfrm>
        <a:off x="146328" y="330911"/>
        <a:ext cx="6829180" cy="2704884"/>
      </dsp:txXfrm>
    </dsp:sp>
    <dsp:sp modelId="{0CC90C4C-0532-4269-AC64-4A45CD56997A}">
      <dsp:nvSpPr>
        <dsp:cNvPr id="0" name=""/>
        <dsp:cNvSpPr/>
      </dsp:nvSpPr>
      <dsp:spPr>
        <a:xfrm>
          <a:off x="0" y="3303083"/>
          <a:ext cx="7121836" cy="299754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accent1">
                  <a:lumMod val="50000"/>
                </a:schemeClr>
              </a:solidFill>
            </a:rPr>
            <a:t> Rs. </a:t>
          </a:r>
          <a:r>
            <a:rPr lang="en-US" sz="4200" i="1" kern="1200" dirty="0">
              <a:solidFill>
                <a:schemeClr val="accent1">
                  <a:lumMod val="50000"/>
                </a:schemeClr>
              </a:solidFill>
            </a:rPr>
            <a:t>4999*/- month </a:t>
          </a:r>
        </a:p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i="1" kern="1200" dirty="0">
              <a:solidFill>
                <a:schemeClr val="accent1">
                  <a:lumMod val="50000"/>
                </a:schemeClr>
              </a:solidFill>
            </a:rPr>
            <a:t>(for 10 employees)</a:t>
          </a:r>
        </a:p>
      </dsp:txBody>
      <dsp:txXfrm>
        <a:off x="146328" y="3449411"/>
        <a:ext cx="6829180" cy="2704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E688-BAF2-4ED6-B2C7-E443F529D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1BB8-A7CA-4FC2-A3BE-70207FEF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892A-0353-4B52-BCEA-F3301AC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8277-234F-46AB-8501-C0BBE3C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BA62-2CBB-46F5-899E-2EB40A58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5FF9-F45E-424B-9A5D-0E26FB5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F3566-CE36-4E75-AB3D-0062570E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50B-CA7D-4119-AEF1-8C9667A2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81A5-81E9-4D7E-A9B9-776620B0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5DFF-F3F9-4C2A-87DB-9EF2736D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5E552-9496-492B-A88C-4AAE8F939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DC6B-9F51-4B82-8070-DD5A36090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65C9-34F6-4BA7-9EC6-6C4FEAC2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5745-7C8B-41CE-BE44-D01DE92B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726-FA68-4947-A9BD-4579F144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7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5E6F-D7FF-472F-A581-83C99892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18A5-27A8-413D-9D1C-A0ACA56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0344-0B72-40B1-81B7-3418869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EF33-77EE-4A28-9F45-3DC8F3D1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B7D5D-A9B3-456F-97ED-F7B275B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A704-32BC-4A0D-8112-8CDBE9F5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93F3-9A4B-4193-9314-0D61DF2B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B1FF-015F-4E76-AF62-DD19ED91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632E-CA5B-4E3E-976B-A9BC0358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88D-9243-4D4E-94D6-F1B449E5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8285-2F8D-40A7-89C4-512913B2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2090-5994-49B0-993A-3A3F4E4AB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6242E-ABEC-448C-BDEA-C6FA8B0C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AAA1F-AF9C-4834-BEF8-FFA26A90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FE629-5BE8-464F-AC74-470DBFF2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8237D-9F5A-438A-B536-A0062AE3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EA53-9C76-436F-BE1E-08BA002C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2D48E-4BE8-4171-9DE4-692100EA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270A-DB24-4DE7-B37B-B4E4B54BC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4DFB7-798F-4359-A14C-187EDF340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9E983-F5F3-42F5-A0D5-5C9E61250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46649-594D-447A-97E7-5F162C01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4C2FE-3F31-447F-8E66-E2515382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4D82B-69EB-4EFE-9CC5-D8CBA700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6939-E5DC-416F-9FF8-85F9C619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A769A-5392-4217-8A31-E0F72F9C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4959-FD03-4F28-A37E-27EEC169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86C3-381F-4807-9DF0-9BD6F7F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92988-0CC0-45BD-876A-BC2C78DE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CFA40-2C82-4485-82A5-A1BFACD2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55DCA-86EE-4BBF-AB38-C5902E0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C31-DAB4-4346-8C53-97877B72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4714-F5FB-43D3-9050-51C184D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5187-8367-4DA6-AD90-C7FED9DC7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60D1-2F55-4B77-8C98-122829D3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BECD8-72C5-498D-AEF6-8A249EDA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FF62-AD19-431F-9F35-2577CE05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CE7A-C5EA-4087-8B76-C15C87F3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F136B-1BE6-4009-8171-8567BBEB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4A32-8F1F-478A-8205-15E516D5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9271-5BE9-4218-ACC7-917B628E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884F5-2E78-4C36-9FEB-72135370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0ED9-A3BF-4715-9B8E-DB4D4BF0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CCF4C-9D0F-4001-B0B8-6D93DFE2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9A6D2-457D-4050-A480-FB314CFB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07C1-C8F0-4E44-A557-EC761E7FF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1F6E-B787-40D4-9D6F-A397C0F2531F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5B30-80E5-4D06-853C-59E318C1A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1AE9-8DEF-4C88-A9BF-992CEE9AD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D960-8062-4D8F-9867-544958EC3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ikhil@afinpros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finpro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491AA-91BA-4C2B-8D81-37BE84F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914" y="2518117"/>
            <a:ext cx="4701521" cy="18798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HR &amp; Finance Operations Transformed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DAC66-7C1D-48C0-8490-FA323B63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08" y="1015906"/>
            <a:ext cx="3393804" cy="372490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B9AC2C-F52E-4604-9AF8-BF004CE97F1E}"/>
              </a:ext>
            </a:extLst>
          </p:cNvPr>
          <p:cNvSpPr txBox="1"/>
          <p:nvPr/>
        </p:nvSpPr>
        <p:spPr>
          <a:xfrm>
            <a:off x="7047914" y="1015906"/>
            <a:ext cx="385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aFinPROs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05B92-300E-432B-B660-CA3614A09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61650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82455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A416E8-B987-4B67-8BED-B8557E77B9FB}"/>
              </a:ext>
            </a:extLst>
          </p:cNvPr>
          <p:cNvSpPr/>
          <p:nvPr/>
        </p:nvSpPr>
        <p:spPr>
          <a:xfrm>
            <a:off x="140678" y="154745"/>
            <a:ext cx="2841674" cy="65414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BB308-8107-4798-9F2F-6AD0C7DD8AD2}"/>
              </a:ext>
            </a:extLst>
          </p:cNvPr>
          <p:cNvSpPr txBox="1"/>
          <p:nvPr/>
        </p:nvSpPr>
        <p:spPr>
          <a:xfrm>
            <a:off x="314178" y="2933896"/>
            <a:ext cx="383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</a:rPr>
              <a:t>Testimonials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A866E-6573-4CDF-8FC2-307C4CA4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19" y="1037492"/>
            <a:ext cx="4448908" cy="4853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3A806-5E0F-4830-BC9D-603CC1DD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4" y="1037492"/>
            <a:ext cx="4536831" cy="485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BACDE-80BA-47B2-82A9-ABB60B7F8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486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4F69D3-248E-4932-A59A-C747EAE9B0BA}"/>
              </a:ext>
            </a:extLst>
          </p:cNvPr>
          <p:cNvSpPr/>
          <p:nvPr/>
        </p:nvSpPr>
        <p:spPr>
          <a:xfrm>
            <a:off x="98474" y="126609"/>
            <a:ext cx="4867421" cy="66118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2901A-243A-4F11-A1B6-9EB31AABEC92}"/>
              </a:ext>
            </a:extLst>
          </p:cNvPr>
          <p:cNvSpPr txBox="1"/>
          <p:nvPr/>
        </p:nvSpPr>
        <p:spPr>
          <a:xfrm>
            <a:off x="281350" y="2826640"/>
            <a:ext cx="472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Some of our leading clients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2AE54-B725-4003-9916-30ED3D9A1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5" y="886265"/>
            <a:ext cx="2825496" cy="86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ECF7A-29FE-4D02-A54F-1A51D2B3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42" y="1386455"/>
            <a:ext cx="1806355" cy="1806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C4517B-FA60-45E9-8EF0-B81D4FF1D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89" y="3288470"/>
            <a:ext cx="2880359" cy="763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07F2E5-4685-4F41-89BC-8F31FF703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05" y="5511166"/>
            <a:ext cx="3163120" cy="4605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486952-9203-4D02-A75D-473F5851B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211" y="3705638"/>
            <a:ext cx="2145615" cy="16457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A2D7E-7983-45FE-9FA6-B33645295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4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31BD4-9665-454F-A831-9B124943498A}"/>
              </a:ext>
            </a:extLst>
          </p:cNvPr>
          <p:cNvSpPr txBox="1"/>
          <p:nvPr/>
        </p:nvSpPr>
        <p:spPr>
          <a:xfrm>
            <a:off x="1262380" y="1204108"/>
            <a:ext cx="2669406" cy="167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BD4C8-3AFB-40EF-BDF9-44C3028D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0529758-8002-4550-82AC-3ECFA35851CD}"/>
              </a:ext>
            </a:extLst>
          </p:cNvPr>
          <p:cNvSpPr/>
          <p:nvPr/>
        </p:nvSpPr>
        <p:spPr>
          <a:xfrm>
            <a:off x="5034497" y="939228"/>
            <a:ext cx="5785304" cy="4780922"/>
          </a:xfrm>
          <a:prstGeom prst="snip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43E90-BD70-43C2-9D5E-F2F03D904DC1}"/>
              </a:ext>
            </a:extLst>
          </p:cNvPr>
          <p:cNvSpPr txBox="1"/>
          <p:nvPr/>
        </p:nvSpPr>
        <p:spPr>
          <a:xfrm>
            <a:off x="5125108" y="939228"/>
            <a:ext cx="56946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               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	</a:t>
            </a:r>
          </a:p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	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             Nikhil Patil (BDM)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	        +91 7447750172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         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nikhil@afinpros.com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ffice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addr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:- 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Floor, Business Square, opp. Regent Plaza,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Baner-Pashan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Link Road, Pune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                     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 V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isit our website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www.afinpros.com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7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95A51-2697-4B55-BB67-2B60363D06AB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About us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BEA38-3C84-451B-A2CD-E29DBBA8B17B}"/>
              </a:ext>
            </a:extLst>
          </p:cNvPr>
          <p:cNvSpPr/>
          <p:nvPr/>
        </p:nvSpPr>
        <p:spPr>
          <a:xfrm>
            <a:off x="6096000" y="470925"/>
            <a:ext cx="5425440" cy="58921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0B658-B307-487B-BB29-9A07FF582ABD}"/>
              </a:ext>
            </a:extLst>
          </p:cNvPr>
          <p:cNvSpPr txBox="1"/>
          <p:nvPr/>
        </p:nvSpPr>
        <p:spPr>
          <a:xfrm>
            <a:off x="6574090" y="1723175"/>
            <a:ext cx="47267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aFinPROs is a software enabled service (</a:t>
            </a:r>
            <a:r>
              <a:rPr lang="en-US" sz="2000" dirty="0" err="1">
                <a:solidFill>
                  <a:schemeClr val="bg1"/>
                </a:solidFill>
              </a:rPr>
              <a:t>SeS</a:t>
            </a:r>
            <a:r>
              <a:rPr lang="en-US" sz="2000" dirty="0">
                <a:solidFill>
                  <a:schemeClr val="bg1"/>
                </a:solidFill>
              </a:rPr>
              <a:t>) model offering that manages complete end-to-end </a:t>
            </a:r>
            <a:r>
              <a:rPr lang="en-US" sz="2000" b="1" dirty="0">
                <a:solidFill>
                  <a:schemeClr val="bg1"/>
                </a:solidFill>
              </a:rPr>
              <a:t>HR and Finance operations </a:t>
            </a:r>
            <a:r>
              <a:rPr lang="en-US" sz="2000" dirty="0">
                <a:solidFill>
                  <a:schemeClr val="bg1"/>
                </a:solidFill>
              </a:rPr>
              <a:t>to companies of all sizes.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aFinPROs become your </a:t>
            </a:r>
            <a:r>
              <a:rPr lang="en-US" sz="2000" b="1" dirty="0">
                <a:solidFill>
                  <a:schemeClr val="bg1"/>
                </a:solidFill>
              </a:rPr>
              <a:t>virtual HR and Finance operations Team</a:t>
            </a:r>
            <a:r>
              <a:rPr lang="en-US" sz="2000" dirty="0">
                <a:solidFill>
                  <a:schemeClr val="bg1"/>
                </a:solidFill>
              </a:rPr>
              <a:t>. All these operations are done on an enterprise class integrated software where you will have access to all your data supported by expert team at back-end.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2EFFE-E9E0-4CCF-9E86-A448097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795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995AA-0ABA-4E59-B37D-5C34B7ECA21E}"/>
              </a:ext>
            </a:extLst>
          </p:cNvPr>
          <p:cNvSpPr/>
          <p:nvPr/>
        </p:nvSpPr>
        <p:spPr>
          <a:xfrm>
            <a:off x="112543" y="112542"/>
            <a:ext cx="4009292" cy="6625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highlight>
                <a:srgbClr val="808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F4CAB-450D-4E7C-9B10-B3A2D638BBFB}"/>
              </a:ext>
            </a:extLst>
          </p:cNvPr>
          <p:cNvSpPr txBox="1"/>
          <p:nvPr/>
        </p:nvSpPr>
        <p:spPr>
          <a:xfrm>
            <a:off x="267286" y="2274838"/>
            <a:ext cx="3854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+mj-lt"/>
              </a:rPr>
              <a:t>aFinPROs brings your customers, vendors, and employees on a single platform where you can manage transactions with them anywhere anytime.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+mj-lt"/>
              </a:rPr>
              <a:t> aFinPROs makes accounting, finance, and HR a completely integrated business function.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22C1E-9F2F-45C1-BBBC-C554DE40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91" y="1036924"/>
            <a:ext cx="6485206" cy="5270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09331-6873-45E5-9DA8-ED8A9EC8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2CA486-7220-423E-95D3-71658CD4FEA6}"/>
              </a:ext>
            </a:extLst>
          </p:cNvPr>
          <p:cNvSpPr txBox="1"/>
          <p:nvPr/>
        </p:nvSpPr>
        <p:spPr>
          <a:xfrm>
            <a:off x="4932474" y="281350"/>
            <a:ext cx="79113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Screenshots of aFinPROs</a:t>
            </a:r>
          </a:p>
        </p:txBody>
      </p:sp>
    </p:spTree>
    <p:extLst>
      <p:ext uri="{BB962C8B-B14F-4D97-AF65-F5344CB8AC3E}">
        <p14:creationId xmlns:p14="http://schemas.microsoft.com/office/powerpoint/2010/main" val="105568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95A51-2697-4B55-BB67-2B60363D06AB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Founder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3" name="TextBox 6">
            <a:extLst>
              <a:ext uri="{FF2B5EF4-FFF2-40B4-BE49-F238E27FC236}">
                <a16:creationId xmlns:a16="http://schemas.microsoft.com/office/drawing/2014/main" id="{3029D541-BC74-4595-BB77-46A851D9A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603505"/>
              </p:ext>
            </p:extLst>
          </p:nvPr>
        </p:nvGraphicFramePr>
        <p:xfrm>
          <a:off x="5440985" y="175675"/>
          <a:ext cx="6084933" cy="650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387B52-E28F-4B2E-8220-E739C87C00BA}"/>
              </a:ext>
            </a:extLst>
          </p:cNvPr>
          <p:cNvSpPr txBox="1"/>
          <p:nvPr/>
        </p:nvSpPr>
        <p:spPr>
          <a:xfrm>
            <a:off x="5964702" y="3378776"/>
            <a:ext cx="5364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founder Mr. Anurag Agarwal, a technologist and entrepreneur by professional has worked for more than 20 years in software industry with large MNCs like Symentac. He has been an entrepreneur for 10+ years; currently heading 6 other companies. He founded </a:t>
            </a:r>
            <a:r>
              <a:rPr lang="en-US" b="1" dirty="0" err="1">
                <a:solidFill>
                  <a:schemeClr val="bg1"/>
                </a:solidFill>
              </a:rPr>
              <a:t>aFinPROs</a:t>
            </a:r>
            <a:r>
              <a:rPr lang="en-US" dirty="0">
                <a:solidFill>
                  <a:schemeClr val="bg1"/>
                </a:solidFill>
              </a:rPr>
              <a:t> with a simple goal </a:t>
            </a:r>
            <a:r>
              <a:rPr lang="en-US">
                <a:solidFill>
                  <a:schemeClr val="bg1"/>
                </a:solidFill>
              </a:rPr>
              <a:t>of easing </a:t>
            </a:r>
            <a:r>
              <a:rPr lang="en-US" dirty="0">
                <a:solidFill>
                  <a:schemeClr val="bg1"/>
                </a:solidFill>
              </a:rPr>
              <a:t>HR and </a:t>
            </a:r>
            <a:r>
              <a:rPr lang="en-US">
                <a:solidFill>
                  <a:schemeClr val="bg1"/>
                </a:solidFill>
              </a:rPr>
              <a:t>Finance operations of SMEs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209EA-7B26-4F60-ACE2-D40FCD5C9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59" y="942536"/>
            <a:ext cx="2110154" cy="2100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0F683-40E5-4BC8-AB3B-5328887D7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0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4678C-EE70-4C77-8C05-90E407CD3468}"/>
              </a:ext>
            </a:extLst>
          </p:cNvPr>
          <p:cNvSpPr txBox="1"/>
          <p:nvPr/>
        </p:nvSpPr>
        <p:spPr>
          <a:xfrm>
            <a:off x="6497851" y="-124138"/>
            <a:ext cx="5369079" cy="1501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give software enabled offerings as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Graphic 5" descr="CRM Customer Insights App">
            <a:extLst>
              <a:ext uri="{FF2B5EF4-FFF2-40B4-BE49-F238E27FC236}">
                <a16:creationId xmlns:a16="http://schemas.microsoft.com/office/drawing/2014/main" id="{1D2A7201-4FDA-4D92-B2E5-E7FE423F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20" y="936437"/>
            <a:ext cx="3547707" cy="356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EF4CC-0342-48DA-A01B-BEFE63FF87B1}"/>
              </a:ext>
            </a:extLst>
          </p:cNvPr>
          <p:cNvSpPr txBox="1"/>
          <p:nvPr/>
        </p:nvSpPr>
        <p:spPr>
          <a:xfrm>
            <a:off x="6845101" y="2289527"/>
            <a:ext cx="2144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HR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Offerings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5181C-EBE3-4C8C-BD84-5A28201596DF}"/>
              </a:ext>
            </a:extLst>
          </p:cNvPr>
          <p:cNvSpPr txBox="1"/>
          <p:nvPr/>
        </p:nvSpPr>
        <p:spPr>
          <a:xfrm>
            <a:off x="9572476" y="2289527"/>
            <a:ext cx="19554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Finance Offerings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CD54F-FF01-4FBF-97FB-91541E80AC29}"/>
              </a:ext>
            </a:extLst>
          </p:cNvPr>
          <p:cNvSpPr txBox="1"/>
          <p:nvPr/>
        </p:nvSpPr>
        <p:spPr>
          <a:xfrm>
            <a:off x="8943247" y="2209545"/>
            <a:ext cx="562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14B88-5E4F-46EC-BB41-4859FFD81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43540E5-51AE-420E-9C7B-31208E0B590D}"/>
              </a:ext>
            </a:extLst>
          </p:cNvPr>
          <p:cNvSpPr/>
          <p:nvPr/>
        </p:nvSpPr>
        <p:spPr>
          <a:xfrm rot="16200000">
            <a:off x="8796996" y="2612295"/>
            <a:ext cx="635874" cy="2381732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75FAA-329C-4FA6-9F08-FC38A6CEF2F4}"/>
              </a:ext>
            </a:extLst>
          </p:cNvPr>
          <p:cNvSpPr txBox="1"/>
          <p:nvPr/>
        </p:nvSpPr>
        <p:spPr>
          <a:xfrm>
            <a:off x="7526211" y="4403179"/>
            <a:ext cx="351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Integrated Support Team at back-end</a:t>
            </a:r>
          </a:p>
        </p:txBody>
      </p:sp>
    </p:spTree>
    <p:extLst>
      <p:ext uri="{BB962C8B-B14F-4D97-AF65-F5344CB8AC3E}">
        <p14:creationId xmlns:p14="http://schemas.microsoft.com/office/powerpoint/2010/main" val="31400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F0F18-60C1-4003-BE55-C60E42AAAB5A}"/>
              </a:ext>
            </a:extLst>
          </p:cNvPr>
          <p:cNvSpPr txBox="1"/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fferings 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46D4EF5A-61C5-4125-96C8-5B8D0C16A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792535"/>
              </p:ext>
            </p:extLst>
          </p:nvPr>
        </p:nvGraphicFramePr>
        <p:xfrm>
          <a:off x="5011994" y="-14067"/>
          <a:ext cx="6959612" cy="6836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2B3395-906B-4050-84B9-4407AB1B3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67104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6FD949-8414-4859-A1DD-717BB19CD89D}"/>
              </a:ext>
            </a:extLst>
          </p:cNvPr>
          <p:cNvSpPr/>
          <p:nvPr/>
        </p:nvSpPr>
        <p:spPr>
          <a:xfrm>
            <a:off x="0" y="0"/>
            <a:ext cx="458606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AA8B-122E-40DA-AA8F-2336DDA17428}"/>
              </a:ext>
            </a:extLst>
          </p:cNvPr>
          <p:cNvSpPr txBox="1"/>
          <p:nvPr/>
        </p:nvSpPr>
        <p:spPr>
          <a:xfrm>
            <a:off x="731520" y="2367171"/>
            <a:ext cx="29120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</a:rPr>
              <a:t>Finance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+mj-lt"/>
              </a:rPr>
              <a:t>Offerings</a:t>
            </a:r>
          </a:p>
          <a:p>
            <a:endParaRPr lang="en-US" sz="4400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D9C8D8C-596E-4D10-91F9-344D4807F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219780"/>
              </p:ext>
            </p:extLst>
          </p:nvPr>
        </p:nvGraphicFramePr>
        <p:xfrm>
          <a:off x="4783016" y="186397"/>
          <a:ext cx="7121836" cy="648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0663D04-087B-4FFE-A9FA-B42E641C4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6001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6FD949-8414-4859-A1DD-717BB19CD89D}"/>
              </a:ext>
            </a:extLst>
          </p:cNvPr>
          <p:cNvSpPr/>
          <p:nvPr/>
        </p:nvSpPr>
        <p:spPr>
          <a:xfrm>
            <a:off x="0" y="0"/>
            <a:ext cx="458606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AA8B-122E-40DA-AA8F-2336DDA17428}"/>
              </a:ext>
            </a:extLst>
          </p:cNvPr>
          <p:cNvSpPr txBox="1"/>
          <p:nvPr/>
        </p:nvSpPr>
        <p:spPr>
          <a:xfrm>
            <a:off x="731520" y="2367171"/>
            <a:ext cx="29120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</a:rPr>
              <a:t>Product Pricing</a:t>
            </a:r>
          </a:p>
          <a:p>
            <a:endParaRPr lang="en-US" sz="4400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D9C8D8C-596E-4D10-91F9-344D4807FC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177449"/>
              </p:ext>
            </p:extLst>
          </p:nvPr>
        </p:nvGraphicFramePr>
        <p:xfrm>
          <a:off x="4783016" y="186397"/>
          <a:ext cx="7121836" cy="6485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0663D04-087B-4FFE-A9FA-B42E641C40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7945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05DA0-FB46-4413-A852-AD05DC162D8F}"/>
              </a:ext>
            </a:extLst>
          </p:cNvPr>
          <p:cNvSpPr txBox="1"/>
          <p:nvPr/>
        </p:nvSpPr>
        <p:spPr>
          <a:xfrm>
            <a:off x="674237" y="928468"/>
            <a:ext cx="3657600" cy="2873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current </a:t>
            </a: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ost of operations with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aFinPROs services Cost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1BBE07C-87C5-4871-9801-A81C89794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565331"/>
              </p:ext>
            </p:extLst>
          </p:nvPr>
        </p:nvGraphicFramePr>
        <p:xfrm>
          <a:off x="5186079" y="306381"/>
          <a:ext cx="6553545" cy="584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7D633F9-D75F-4BBA-88D5-42195A3F71AF}"/>
              </a:ext>
            </a:extLst>
          </p:cNvPr>
          <p:cNvSpPr txBox="1"/>
          <p:nvPr/>
        </p:nvSpPr>
        <p:spPr>
          <a:xfrm>
            <a:off x="674237" y="4915505"/>
            <a:ext cx="384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*Given cost is of a typical company size of 10 employee*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DA090C-81B2-4347-932E-63D507FFF49C}"/>
              </a:ext>
            </a:extLst>
          </p:cNvPr>
          <p:cNvSpPr txBox="1"/>
          <p:nvPr/>
        </p:nvSpPr>
        <p:spPr>
          <a:xfrm>
            <a:off x="674237" y="5793045"/>
            <a:ext cx="299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*Values are in Thousands*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6ED3A-8E62-4775-A19F-EA1431ED5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02" y="6147582"/>
            <a:ext cx="2000250" cy="680552"/>
          </a:xfrm>
          <a:prstGeom prst="rect">
            <a:avLst/>
          </a:prstGeom>
          <a:effectLst>
            <a:outerShdw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91230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HR &amp; Finance Operations Transformed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&amp; Finance Operations Transformed</dc:title>
  <dc:creator>zafer hassan</dc:creator>
  <cp:lastModifiedBy>Nikhil</cp:lastModifiedBy>
  <cp:revision>126</cp:revision>
  <dcterms:created xsi:type="dcterms:W3CDTF">2019-09-18T11:35:54Z</dcterms:created>
  <dcterms:modified xsi:type="dcterms:W3CDTF">2019-10-22T13:08:05Z</dcterms:modified>
</cp:coreProperties>
</file>