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9302-E3E9-435A-B7C0-A8AD59D5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FA49-C995-4934-8663-966D9403E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9DBA-5127-405A-B898-A012E202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780F-B1F5-4A98-A43F-FFEE3CCF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3115-35AC-4E66-98A5-CFDA2EB8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5337-E501-4BE9-AA78-BE6DA5B0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47B5B-8139-4B93-8181-17677969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EA41-2794-4ABC-8B44-A200F5B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96D7-FB75-4E8A-82D7-E535B6AE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6F9A-C790-414F-8C1C-9191B401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63E2A-2B56-4306-BE1A-CD3F06F0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454F-B8E7-4E15-B0DA-5EB7EA97C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324E-35C4-476C-9472-B7B5BE7E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E8D0-223E-4969-9C86-FDAE7C4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66F0-D6CF-4695-BCBB-27C90C6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78BA-1CFD-468C-8EE9-DFCF97B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C298-D430-43EF-9578-918374D9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611F-39F9-42DE-B1DC-AE32F05C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0253-E57F-40D7-8F32-1D84B279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B94C-5B9F-46B4-9502-7D236A94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6345-433E-4101-9EE6-B909D4B3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2531-E220-45F7-8F56-0D078FFB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02CF-02F4-4A8C-8387-7AF5A2C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4123-6D22-4728-9E35-2E07897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8CFF-0EB1-444C-8EA3-673862F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77E9-3DBA-4EC8-BE7A-FE3B9F73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E686-8FAD-4888-937D-A9AE74D77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F6856-6707-4F44-AC3F-ADC9CD74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7F20-44ED-4D0C-8021-04A3DA86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8F3E-7FC2-426C-887F-2AF9A75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3939-274A-4E5A-B96F-5F9C691D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C795-B94E-4A3C-8B60-7AE4E679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FFE4-F7BB-4C49-AF11-054B30DE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55DEB-F12A-4B33-99D5-4529418BE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6CC6-C1BC-4DE7-9B58-8CEE87F45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C4A59-712B-4234-97C7-E13BD245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0BBD8-FF61-4D46-BCFB-03889FE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7D2CA-B7BB-478F-9A9D-F29A9C6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8040-89DE-4E9D-898C-F363BD8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D185-38AE-4A53-9AE0-6671B4C3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B6DC3-3653-4D7A-9B55-71C7258A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9B88D-6CDE-4FE9-B547-1F224BC2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56AE9-2796-4E13-BFBD-84E3E17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62AD2-C50F-49D8-9676-2A1134FC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9D9D2-994A-4C7D-B557-634FD397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E57D8-7830-4A46-BC1B-3FF6FD50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1767-ABAB-4946-AD4E-D7BB1C4B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9F36-81A5-444E-B815-4C6E8BBF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CEC03-4614-4DEC-9270-7832FED85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7FB7-DBCB-4F55-9622-F80702A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D6317-AC75-499C-A4CF-4CE06287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DFF7-8041-4C66-AD45-640B2F25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E61-EE64-404A-832F-A0667B24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24D57-695F-410C-B950-6A8258FD4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98D1-F084-4487-8F76-AE22263E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3231-4866-4D12-96CE-2BB072DF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399A-F637-40AF-8DB6-B491561E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4F96-5650-4228-9414-6F0E92A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1570-40BC-4900-9FF1-9D8BBCB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4820-981C-40F8-8BF9-BDF931CB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629C-8DEF-4F65-9394-FE141823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70FE-EE43-410A-8856-6D7687C596B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8C88-A62A-4E31-AD9E-A6114E2D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1E2-C57C-4434-8151-EBEC53050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A057-AB9A-4514-8F3D-ED071E3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PIPELINING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Pipelining is a technique of decomposing a sequential process into sub-operations, with each sub-process being executed in a segment that operates concurrently with all other segment.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143000"/>
            <a:ext cx="7924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sz="3600" b="1" dirty="0"/>
              <a:t>Example for Pipeline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Operations in each pipeline stage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1371601"/>
            <a:ext cx="784859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General Four-Segment Pipeline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62074"/>
            <a:ext cx="8001000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Pipeline Speedup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F09F266D-C677-405B-A3A5-9CBCE55C25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marL="0" indent="0" algn="just" defTabSz="762000" eaLnBrk="0" hangingPunct="0">
              <a:buNone/>
            </a:pPr>
            <a:r>
              <a:rPr kumimoji="1" lang="en-US" altLang="ko-KR" sz="2200" dirty="0">
                <a:ea typeface="굴림" pitchFamily="50" charset="-127"/>
              </a:rPr>
              <a:t>Q1. In certain scientific computation it is necessary to perform the arithmetic operation (</a:t>
            </a:r>
            <a:r>
              <a:rPr kumimoji="1" lang="en-US" altLang="ko-KR" sz="2200" dirty="0" err="1">
                <a:ea typeface="굴림" pitchFamily="50" charset="-127"/>
              </a:rPr>
              <a:t>Ai+Bi</a:t>
            </a:r>
            <a:r>
              <a:rPr kumimoji="1" lang="en-US" altLang="ko-KR" sz="2200" dirty="0">
                <a:ea typeface="굴림" pitchFamily="50" charset="-127"/>
              </a:rPr>
              <a:t>)*(Ci*Di)</a:t>
            </a:r>
          </a:p>
          <a:p>
            <a:pPr marL="457200" indent="-457200" algn="just" defTabSz="762000" eaLnBrk="0" hangingPunct="0">
              <a:buAutoNum type="alphaLcPeriod"/>
            </a:pPr>
            <a:r>
              <a:rPr kumimoji="1" lang="en-US" altLang="ko-KR" sz="2200" dirty="0">
                <a:ea typeface="굴림" pitchFamily="50" charset="-127"/>
              </a:rPr>
              <a:t>Specify the pipeline configuration to carry out this task.</a:t>
            </a:r>
          </a:p>
          <a:p>
            <a:pPr marL="457200" indent="-457200" algn="just" defTabSz="762000" eaLnBrk="0" hangingPunct="0">
              <a:buAutoNum type="alphaLcPeriod"/>
            </a:pPr>
            <a:r>
              <a:rPr kumimoji="1" lang="en-US" altLang="ko-KR" sz="2200" dirty="0">
                <a:ea typeface="굴림" pitchFamily="50" charset="-127"/>
              </a:rPr>
              <a:t>List the content of all registers of all the registers in the pipeline for </a:t>
            </a:r>
            <a:r>
              <a:rPr kumimoji="1" lang="en-US" altLang="ko-KR" sz="2200" dirty="0" err="1">
                <a:ea typeface="굴림" pitchFamily="50" charset="-127"/>
              </a:rPr>
              <a:t>i</a:t>
            </a:r>
            <a:r>
              <a:rPr kumimoji="1" lang="en-US" altLang="ko-KR" sz="2200" dirty="0">
                <a:ea typeface="굴림" pitchFamily="50" charset="-127"/>
              </a:rPr>
              <a:t>=1 to 6.</a:t>
            </a:r>
          </a:p>
          <a:p>
            <a:pPr marL="457200" indent="-457200" algn="just" defTabSz="762000" eaLnBrk="0" hangingPunct="0">
              <a:buAutoNum type="alphaLcPeriod"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r>
              <a:rPr kumimoji="1" lang="en-US" altLang="ko-KR" sz="2200" dirty="0">
                <a:ea typeface="굴림" pitchFamily="50" charset="-127"/>
              </a:rPr>
              <a:t>Q2. Draw a space time diagram for a six-segment pipeline showing the time it takes to </a:t>
            </a:r>
            <a:r>
              <a:rPr kumimoji="1" lang="en-US" altLang="ko-KR" sz="2200">
                <a:ea typeface="굴림" pitchFamily="50" charset="-127"/>
              </a:rPr>
              <a:t>process eight </a:t>
            </a:r>
            <a:r>
              <a:rPr kumimoji="1" lang="en-US" altLang="ko-KR" sz="2200" dirty="0">
                <a:ea typeface="굴림" pitchFamily="50" charset="-127"/>
              </a:rPr>
              <a:t>tasks.</a:t>
            </a: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r>
              <a:rPr kumimoji="1" lang="en-US" altLang="ko-KR" sz="2200" dirty="0">
                <a:ea typeface="굴림" pitchFamily="50" charset="-127"/>
              </a:rPr>
              <a:t>Q3. A non-pipelined system takes 50ns to process a task. The same task can be processed in a six-segment pipeline with a clock cycle of 10ns. Determine the speedup ratio of the pipeline for 100 tasks.</a:t>
            </a: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buNone/>
            </a:pPr>
            <a:endParaRPr kumimoji="1" lang="en-US" altLang="ko-KR" sz="22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5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09600"/>
            <a:ext cx="838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49800"/>
            <a:ext cx="8305800" cy="5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20100"/>
            <a:ext cx="8763000" cy="28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PIPELINING</vt:lpstr>
      <vt:lpstr>Example for Pipeline Processing</vt:lpstr>
      <vt:lpstr>Operations in each pipeline stage</vt:lpstr>
      <vt:lpstr>General Four-Segment Pipeline</vt:lpstr>
      <vt:lpstr>Pipeline Speedup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diwakar agarwal</dc:creator>
  <cp:lastModifiedBy>diwakar agarwal</cp:lastModifiedBy>
  <cp:revision>1</cp:revision>
  <dcterms:created xsi:type="dcterms:W3CDTF">2023-11-30T09:31:58Z</dcterms:created>
  <dcterms:modified xsi:type="dcterms:W3CDTF">2023-11-30T09:32:51Z</dcterms:modified>
</cp:coreProperties>
</file>