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5340C-AEC5-4ABB-AC1A-E5A42733C0FB}" v="35" dt="2018-12-26T05:19:1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1b26b4041b6e36f0" providerId="Windows Live" clId="Web-{8A65340C-AEC5-4ABB-AC1A-E5A42733C0FB}"/>
    <pc:docChg chg="addSld delSld modSld">
      <pc:chgData name="Guest User" userId="1b26b4041b6e36f0" providerId="Windows Live" clId="Web-{8A65340C-AEC5-4ABB-AC1A-E5A42733C0FB}" dt="2018-12-26T05:30:02.549" v="298" actId="20577"/>
      <pc:docMkLst>
        <pc:docMk/>
      </pc:docMkLst>
      <pc:sldChg chg="modSp">
        <pc:chgData name="Guest User" userId="1b26b4041b6e36f0" providerId="Windows Live" clId="Web-{8A65340C-AEC5-4ABB-AC1A-E5A42733C0FB}" dt="2018-12-26T05:30:02.549" v="297" actId="20577"/>
        <pc:sldMkLst>
          <pc:docMk/>
          <pc:sldMk cId="128632686" sldId="256"/>
        </pc:sldMkLst>
        <pc:spChg chg="mod">
          <ac:chgData name="Guest User" userId="1b26b4041b6e36f0" providerId="Windows Live" clId="Web-{8A65340C-AEC5-4ABB-AC1A-E5A42733C0FB}" dt="2018-12-26T05:30:02.549" v="297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del">
        <pc:chgData name="Guest User" userId="1b26b4041b6e36f0" providerId="Windows Live" clId="Web-{8A65340C-AEC5-4ABB-AC1A-E5A42733C0FB}" dt="2018-12-26T05:28:07.048" v="220"/>
        <pc:sldMkLst>
          <pc:docMk/>
          <pc:sldMk cId="1075313842" sldId="260"/>
        </pc:sldMkLst>
      </pc:sldChg>
      <pc:sldChg chg="modSp">
        <pc:chgData name="Guest User" userId="1b26b4041b6e36f0" providerId="Windows Live" clId="Web-{8A65340C-AEC5-4ABB-AC1A-E5A42733C0FB}" dt="2018-12-26T05:18:32.902" v="36" actId="20577"/>
        <pc:sldMkLst>
          <pc:docMk/>
          <pc:sldMk cId="478180805" sldId="263"/>
        </pc:sldMkLst>
        <pc:spChg chg="mod">
          <ac:chgData name="Guest User" userId="1b26b4041b6e36f0" providerId="Windows Live" clId="Web-{8A65340C-AEC5-4ABB-AC1A-E5A42733C0FB}" dt="2018-12-26T05:18:32.902" v="36" actId="20577"/>
          <ac:spMkLst>
            <pc:docMk/>
            <pc:sldMk cId="478180805" sldId="263"/>
            <ac:spMk id="3" creationId="{D77C265B-F35E-4196-8AB1-1A63B4E3E91E}"/>
          </ac:spMkLst>
        </pc:spChg>
      </pc:sldChg>
      <pc:sldChg chg="del">
        <pc:chgData name="Guest User" userId="1b26b4041b6e36f0" providerId="Windows Live" clId="Web-{8A65340C-AEC5-4ABB-AC1A-E5A42733C0FB}" dt="2018-12-26T05:18:48.543" v="38"/>
        <pc:sldMkLst>
          <pc:docMk/>
          <pc:sldMk cId="1633237555" sldId="264"/>
        </pc:sldMkLst>
      </pc:sldChg>
      <pc:sldChg chg="addSp modSp new mod setBg">
        <pc:chgData name="Guest User" userId="1b26b4041b6e36f0" providerId="Windows Live" clId="Web-{8A65340C-AEC5-4ABB-AC1A-E5A42733C0FB}" dt="2018-12-26T05:23:05.092" v="117" actId="14100"/>
        <pc:sldMkLst>
          <pc:docMk/>
          <pc:sldMk cId="1804426989" sldId="264"/>
        </pc:sldMkLst>
        <pc:spChg chg="mod">
          <ac:chgData name="Guest User" userId="1b26b4041b6e36f0" providerId="Windows Live" clId="Web-{8A65340C-AEC5-4ABB-AC1A-E5A42733C0FB}" dt="2018-12-26T05:22:42.029" v="110"/>
          <ac:spMkLst>
            <pc:docMk/>
            <pc:sldMk cId="1804426989" sldId="264"/>
            <ac:spMk id="2" creationId="{39177095-E05B-4AA0-9859-B95AF689AEDE}"/>
          </ac:spMkLst>
        </pc:spChg>
        <pc:spChg chg="mod">
          <ac:chgData name="Guest User" userId="1b26b4041b6e36f0" providerId="Windows Live" clId="Web-{8A65340C-AEC5-4ABB-AC1A-E5A42733C0FB}" dt="2018-12-26T05:22:42.029" v="110"/>
          <ac:spMkLst>
            <pc:docMk/>
            <pc:sldMk cId="1804426989" sldId="264"/>
            <ac:spMk id="3" creationId="{8B5960EA-EA48-49D5-AEB6-C3E0F8697F39}"/>
          </ac:spMkLst>
        </pc:spChg>
        <pc:picChg chg="add mod">
          <ac:chgData name="Guest User" userId="1b26b4041b6e36f0" providerId="Windows Live" clId="Web-{8A65340C-AEC5-4ABB-AC1A-E5A42733C0FB}" dt="2018-12-26T05:23:05.092" v="117" actId="14100"/>
          <ac:picMkLst>
            <pc:docMk/>
            <pc:sldMk cId="1804426989" sldId="264"/>
            <ac:picMk id="4" creationId="{42C07281-7D68-4324-B29C-73ED00309733}"/>
          </ac:picMkLst>
        </pc:picChg>
      </pc:sldChg>
      <pc:sldChg chg="addSp delSp modSp new mod setBg">
        <pc:chgData name="Guest User" userId="1b26b4041b6e36f0" providerId="Windows Live" clId="Web-{8A65340C-AEC5-4ABB-AC1A-E5A42733C0FB}" dt="2018-12-26T05:25:07.906" v="156" actId="14100"/>
        <pc:sldMkLst>
          <pc:docMk/>
          <pc:sldMk cId="3909304187" sldId="265"/>
        </pc:sldMkLst>
        <pc:spChg chg="mod">
          <ac:chgData name="Guest User" userId="1b26b4041b6e36f0" providerId="Windows Live" clId="Web-{8A65340C-AEC5-4ABB-AC1A-E5A42733C0FB}" dt="2018-12-26T05:24:53.077" v="152"/>
          <ac:spMkLst>
            <pc:docMk/>
            <pc:sldMk cId="3909304187" sldId="265"/>
            <ac:spMk id="2" creationId="{42DD0387-F352-43D3-848B-F844AE82F099}"/>
          </ac:spMkLst>
        </pc:spChg>
        <pc:spChg chg="mod">
          <ac:chgData name="Guest User" userId="1b26b4041b6e36f0" providerId="Windows Live" clId="Web-{8A65340C-AEC5-4ABB-AC1A-E5A42733C0FB}" dt="2018-12-26T05:24:53.077" v="152"/>
          <ac:spMkLst>
            <pc:docMk/>
            <pc:sldMk cId="3909304187" sldId="265"/>
            <ac:spMk id="3" creationId="{FC90DA59-7123-4F0D-A66A-14A27F517903}"/>
          </ac:spMkLst>
        </pc:spChg>
        <pc:spChg chg="add del">
          <ac:chgData name="Guest User" userId="1b26b4041b6e36f0" providerId="Windows Live" clId="Web-{8A65340C-AEC5-4ABB-AC1A-E5A42733C0FB}" dt="2018-12-26T05:24:52.999" v="151"/>
          <ac:spMkLst>
            <pc:docMk/>
            <pc:sldMk cId="3909304187" sldId="265"/>
            <ac:spMk id="9" creationId="{35C3D674-3D59-4E93-80CA-0C0A9095E816}"/>
          </ac:spMkLst>
        </pc:spChg>
        <pc:spChg chg="add del">
          <ac:chgData name="Guest User" userId="1b26b4041b6e36f0" providerId="Windows Live" clId="Web-{8A65340C-AEC5-4ABB-AC1A-E5A42733C0FB}" dt="2018-12-26T05:24:52.999" v="151"/>
          <ac:spMkLst>
            <pc:docMk/>
            <pc:sldMk cId="3909304187" sldId="265"/>
            <ac:spMk id="13" creationId="{EF2A81E1-BCBE-426B-8C09-33274E69409D}"/>
          </ac:spMkLst>
        </pc:spChg>
        <pc:picChg chg="add mod">
          <ac:chgData name="Guest User" userId="1b26b4041b6e36f0" providerId="Windows Live" clId="Web-{8A65340C-AEC5-4ABB-AC1A-E5A42733C0FB}" dt="2018-12-26T05:25:07.906" v="156" actId="14100"/>
          <ac:picMkLst>
            <pc:docMk/>
            <pc:sldMk cId="3909304187" sldId="265"/>
            <ac:picMk id="4" creationId="{76D85D32-44C9-4286-8555-ED19ADDF37E1}"/>
          </ac:picMkLst>
        </pc:picChg>
        <pc:picChg chg="add del">
          <ac:chgData name="Guest User" userId="1b26b4041b6e36f0" providerId="Windows Live" clId="Web-{8A65340C-AEC5-4ABB-AC1A-E5A42733C0FB}" dt="2018-12-26T05:24:52.999" v="151"/>
          <ac:picMkLst>
            <pc:docMk/>
            <pc:sldMk cId="3909304187" sldId="265"/>
            <ac:picMk id="15" creationId="{39D1DDD4-5BB3-45BA-B9B3-06B62299AD79}"/>
          </ac:picMkLst>
        </pc:picChg>
        <pc:cxnChg chg="add del">
          <ac:chgData name="Guest User" userId="1b26b4041b6e36f0" providerId="Windows Live" clId="Web-{8A65340C-AEC5-4ABB-AC1A-E5A42733C0FB}" dt="2018-12-26T05:24:52.999" v="151"/>
          <ac:cxnSpMkLst>
            <pc:docMk/>
            <pc:sldMk cId="3909304187" sldId="265"/>
            <ac:cxnSpMk id="11" creationId="{C884B8F8-FDC9-498B-9960-5D7260AFCB03}"/>
          </ac:cxnSpMkLst>
        </pc:cxnChg>
        <pc:cxnChg chg="add del">
          <ac:chgData name="Guest User" userId="1b26b4041b6e36f0" providerId="Windows Live" clId="Web-{8A65340C-AEC5-4ABB-AC1A-E5A42733C0FB}" dt="2018-12-26T05:24:52.999" v="151"/>
          <ac:cxnSpMkLst>
            <pc:docMk/>
            <pc:sldMk cId="3909304187" sldId="265"/>
            <ac:cxnSpMk id="17" creationId="{A24DAE64-2302-42EA-8239-F2F0775CA5AD}"/>
          </ac:cxnSpMkLst>
        </pc:cxnChg>
      </pc:sldChg>
      <pc:sldChg chg="modSp new">
        <pc:chgData name="Guest User" userId="1b26b4041b6e36f0" providerId="Windows Live" clId="Web-{8A65340C-AEC5-4ABB-AC1A-E5A42733C0FB}" dt="2018-12-26T05:27:59.157" v="219" actId="1076"/>
        <pc:sldMkLst>
          <pc:docMk/>
          <pc:sldMk cId="2987384098" sldId="266"/>
        </pc:sldMkLst>
        <pc:spChg chg="mod">
          <ac:chgData name="Guest User" userId="1b26b4041b6e36f0" providerId="Windows Live" clId="Web-{8A65340C-AEC5-4ABB-AC1A-E5A42733C0FB}" dt="2018-12-26T05:27:49.860" v="218" actId="1076"/>
          <ac:spMkLst>
            <pc:docMk/>
            <pc:sldMk cId="2987384098" sldId="266"/>
            <ac:spMk id="2" creationId="{9347E0EF-40DF-4272-ACE3-4B93BA8751B0}"/>
          </ac:spMkLst>
        </pc:spChg>
        <pc:spChg chg="mod">
          <ac:chgData name="Guest User" userId="1b26b4041b6e36f0" providerId="Windows Live" clId="Web-{8A65340C-AEC5-4ABB-AC1A-E5A42733C0FB}" dt="2018-12-26T05:27:59.157" v="219" actId="1076"/>
          <ac:spMkLst>
            <pc:docMk/>
            <pc:sldMk cId="2987384098" sldId="266"/>
            <ac:spMk id="3" creationId="{EDCA1E31-048F-4CCC-860E-D38E96400D54}"/>
          </ac:spMkLst>
        </pc:spChg>
      </pc:sldChg>
    </pc:docChg>
  </pc:docChgLst>
  <pc:docChgLst>
    <pc:chgData name="Guest User" userId="1b26b4041b6e36f0" providerId="Windows Live" clId="Web-{0AB0D984-2E37-4249-A04C-727D1503DE8E}"/>
    <pc:docChg chg="addSld delSld modSld">
      <pc:chgData name="Guest User" userId="1b26b4041b6e36f0" providerId="Windows Live" clId="Web-{0AB0D984-2E37-4249-A04C-727D1503DE8E}" dt="2018-12-26T05:15:57.777" v="733" actId="20577"/>
      <pc:docMkLst>
        <pc:docMk/>
      </pc:docMkLst>
      <pc:sldChg chg="modSp">
        <pc:chgData name="Guest User" userId="1b26b4041b6e36f0" providerId="Windows Live" clId="Web-{0AB0D984-2E37-4249-A04C-727D1503DE8E}" dt="2018-12-26T04:19:05.235" v="2" actId="20577"/>
        <pc:sldMkLst>
          <pc:docMk/>
          <pc:sldMk cId="128632686" sldId="256"/>
        </pc:sldMkLst>
        <pc:spChg chg="mod">
          <ac:chgData name="Guest User" userId="1b26b4041b6e36f0" providerId="Windows Live" clId="Web-{0AB0D984-2E37-4249-A04C-727D1503DE8E}" dt="2018-12-26T04:19:05.235" v="2" actId="20577"/>
          <ac:spMkLst>
            <pc:docMk/>
            <pc:sldMk cId="128632686" sldId="256"/>
            <ac:spMk id="2" creationId="{00000000-0000-0000-0000-000000000000}"/>
          </ac:spMkLst>
        </pc:spChg>
      </pc:sldChg>
      <pc:sldChg chg="new del">
        <pc:chgData name="Guest User" userId="1b26b4041b6e36f0" providerId="Windows Live" clId="Web-{0AB0D984-2E37-4249-A04C-727D1503DE8E}" dt="2018-12-26T04:22:05.788" v="7"/>
        <pc:sldMkLst>
          <pc:docMk/>
          <pc:sldMk cId="2355601536" sldId="257"/>
        </pc:sldMkLst>
      </pc:sldChg>
      <pc:sldChg chg="modSp new">
        <pc:chgData name="Guest User" userId="1b26b4041b6e36f0" providerId="Windows Live" clId="Web-{0AB0D984-2E37-4249-A04C-727D1503DE8E}" dt="2018-12-26T04:26:53.564" v="242" actId="20577"/>
        <pc:sldMkLst>
          <pc:docMk/>
          <pc:sldMk cId="2665061355" sldId="257"/>
        </pc:sldMkLst>
        <pc:spChg chg="mod">
          <ac:chgData name="Guest User" userId="1b26b4041b6e36f0" providerId="Windows Live" clId="Web-{0AB0D984-2E37-4249-A04C-727D1503DE8E}" dt="2018-12-26T04:23:35.932" v="47" actId="20577"/>
          <ac:spMkLst>
            <pc:docMk/>
            <pc:sldMk cId="2665061355" sldId="257"/>
            <ac:spMk id="2" creationId="{FDB4D32F-13E1-4E07-B4FF-6BFFA2045A74}"/>
          </ac:spMkLst>
        </pc:spChg>
        <pc:spChg chg="mod">
          <ac:chgData name="Guest User" userId="1b26b4041b6e36f0" providerId="Windows Live" clId="Web-{0AB0D984-2E37-4249-A04C-727D1503DE8E}" dt="2018-12-26T04:26:53.564" v="242" actId="20577"/>
          <ac:spMkLst>
            <pc:docMk/>
            <pc:sldMk cId="2665061355" sldId="257"/>
            <ac:spMk id="3" creationId="{99332B7A-405C-467C-9A65-63F4B5D2ACE6}"/>
          </ac:spMkLst>
        </pc:spChg>
      </pc:sldChg>
      <pc:sldChg chg="modSp new del">
        <pc:chgData name="Guest User" userId="1b26b4041b6e36f0" providerId="Windows Live" clId="Web-{0AB0D984-2E37-4249-A04C-727D1503DE8E}" dt="2018-12-26T04:23:24.666" v="43"/>
        <pc:sldMkLst>
          <pc:docMk/>
          <pc:sldMk cId="4126899047" sldId="257"/>
        </pc:sldMkLst>
        <pc:spChg chg="mod">
          <ac:chgData name="Guest User" userId="1b26b4041b6e36f0" providerId="Windows Live" clId="Web-{0AB0D984-2E37-4249-A04C-727D1503DE8E}" dt="2018-12-26T04:23:13.775" v="40" actId="20577"/>
          <ac:spMkLst>
            <pc:docMk/>
            <pc:sldMk cId="4126899047" sldId="257"/>
            <ac:spMk id="2" creationId="{BAA2A05F-AC2B-40F3-8A30-F74A059FAC49}"/>
          </ac:spMkLst>
        </pc:spChg>
      </pc:sldChg>
      <pc:sldChg chg="new del">
        <pc:chgData name="Guest User" userId="1b26b4041b6e36f0" providerId="Windows Live" clId="Web-{0AB0D984-2E37-4249-A04C-727D1503DE8E}" dt="2018-12-26T04:22:08.804" v="8"/>
        <pc:sldMkLst>
          <pc:docMk/>
          <pc:sldMk cId="445004002" sldId="258"/>
        </pc:sldMkLst>
      </pc:sldChg>
      <pc:sldChg chg="modSp new">
        <pc:chgData name="Guest User" userId="1b26b4041b6e36f0" providerId="Windows Live" clId="Web-{0AB0D984-2E37-4249-A04C-727D1503DE8E}" dt="2018-12-26T04:31:19.448" v="276" actId="20577"/>
        <pc:sldMkLst>
          <pc:docMk/>
          <pc:sldMk cId="4240356989" sldId="258"/>
        </pc:sldMkLst>
        <pc:spChg chg="mod">
          <ac:chgData name="Guest User" userId="1b26b4041b6e36f0" providerId="Windows Live" clId="Web-{0AB0D984-2E37-4249-A04C-727D1503DE8E}" dt="2018-12-26T04:27:22.846" v="256" actId="20577"/>
          <ac:spMkLst>
            <pc:docMk/>
            <pc:sldMk cId="4240356989" sldId="258"/>
            <ac:spMk id="2" creationId="{461E13FE-6A05-4320-8E5D-A8EBC7D0F2F9}"/>
          </ac:spMkLst>
        </pc:spChg>
        <pc:spChg chg="mod">
          <ac:chgData name="Guest User" userId="1b26b4041b6e36f0" providerId="Windows Live" clId="Web-{0AB0D984-2E37-4249-A04C-727D1503DE8E}" dt="2018-12-26T04:31:19.448" v="276" actId="20577"/>
          <ac:spMkLst>
            <pc:docMk/>
            <pc:sldMk cId="4240356989" sldId="258"/>
            <ac:spMk id="3" creationId="{4EE9E4F1-D126-4F4A-8E0C-DDBE76B4EACA}"/>
          </ac:spMkLst>
        </pc:spChg>
      </pc:sldChg>
      <pc:sldChg chg="modSp new">
        <pc:chgData name="Guest User" userId="1b26b4041b6e36f0" providerId="Windows Live" clId="Web-{0AB0D984-2E37-4249-A04C-727D1503DE8E}" dt="2018-12-26T04:41:38.314" v="425" actId="20577"/>
        <pc:sldMkLst>
          <pc:docMk/>
          <pc:sldMk cId="3774127336" sldId="259"/>
        </pc:sldMkLst>
        <pc:spChg chg="mod">
          <ac:chgData name="Guest User" userId="1b26b4041b6e36f0" providerId="Windows Live" clId="Web-{0AB0D984-2E37-4249-A04C-727D1503DE8E}" dt="2018-12-26T04:36:36.538" v="281" actId="20577"/>
          <ac:spMkLst>
            <pc:docMk/>
            <pc:sldMk cId="3774127336" sldId="259"/>
            <ac:spMk id="2" creationId="{6D7D28D8-39EE-4D8E-927E-DDC6B0CE7B17}"/>
          </ac:spMkLst>
        </pc:spChg>
        <pc:spChg chg="mod">
          <ac:chgData name="Guest User" userId="1b26b4041b6e36f0" providerId="Windows Live" clId="Web-{0AB0D984-2E37-4249-A04C-727D1503DE8E}" dt="2018-12-26T04:41:38.314" v="425" actId="20577"/>
          <ac:spMkLst>
            <pc:docMk/>
            <pc:sldMk cId="3774127336" sldId="259"/>
            <ac:spMk id="3" creationId="{56E1C08B-7B68-4EAA-8210-37BED0EFAF1F}"/>
          </ac:spMkLst>
        </pc:spChg>
      </pc:sldChg>
      <pc:sldChg chg="new del">
        <pc:chgData name="Guest User" userId="1b26b4041b6e36f0" providerId="Windows Live" clId="Web-{0AB0D984-2E37-4249-A04C-727D1503DE8E}" dt="2018-12-26T04:42:01.127" v="428"/>
        <pc:sldMkLst>
          <pc:docMk/>
          <pc:sldMk cId="508308224" sldId="260"/>
        </pc:sldMkLst>
      </pc:sldChg>
      <pc:sldChg chg="modSp new">
        <pc:chgData name="Guest User" userId="1b26b4041b6e36f0" providerId="Windows Live" clId="Web-{0AB0D984-2E37-4249-A04C-727D1503DE8E}" dt="2018-12-26T04:42:13.534" v="432" actId="20577"/>
        <pc:sldMkLst>
          <pc:docMk/>
          <pc:sldMk cId="1075313842" sldId="260"/>
        </pc:sldMkLst>
        <pc:spChg chg="mod">
          <ac:chgData name="Guest User" userId="1b26b4041b6e36f0" providerId="Windows Live" clId="Web-{0AB0D984-2E37-4249-A04C-727D1503DE8E}" dt="2018-12-26T04:42:13.534" v="432" actId="20577"/>
          <ac:spMkLst>
            <pc:docMk/>
            <pc:sldMk cId="1075313842" sldId="260"/>
            <ac:spMk id="2" creationId="{024A464D-BB83-471B-8B4C-4F2F27BC0A56}"/>
          </ac:spMkLst>
        </pc:spChg>
      </pc:sldChg>
      <pc:sldChg chg="modSp new">
        <pc:chgData name="Guest User" userId="1b26b4041b6e36f0" providerId="Windows Live" clId="Web-{0AB0D984-2E37-4249-A04C-727D1503DE8E}" dt="2018-12-26T04:49:47.018" v="487" actId="20577"/>
        <pc:sldMkLst>
          <pc:docMk/>
          <pc:sldMk cId="151476548" sldId="261"/>
        </pc:sldMkLst>
        <pc:spChg chg="mod">
          <ac:chgData name="Guest User" userId="1b26b4041b6e36f0" providerId="Windows Live" clId="Web-{0AB0D984-2E37-4249-A04C-727D1503DE8E}" dt="2018-12-26T04:46:15.167" v="466" actId="20577"/>
          <ac:spMkLst>
            <pc:docMk/>
            <pc:sldMk cId="151476548" sldId="261"/>
            <ac:spMk id="2" creationId="{ED3BAC10-98DC-4BE3-AEF2-DC5EBA4037B6}"/>
          </ac:spMkLst>
        </pc:spChg>
        <pc:spChg chg="mod">
          <ac:chgData name="Guest User" userId="1b26b4041b6e36f0" providerId="Windows Live" clId="Web-{0AB0D984-2E37-4249-A04C-727D1503DE8E}" dt="2018-12-26T04:49:47.018" v="487" actId="20577"/>
          <ac:spMkLst>
            <pc:docMk/>
            <pc:sldMk cId="151476548" sldId="261"/>
            <ac:spMk id="3" creationId="{6F7FC5D5-E73B-4A0F-9CBD-31CF800200E8}"/>
          </ac:spMkLst>
        </pc:spChg>
      </pc:sldChg>
      <pc:sldChg chg="modSp new">
        <pc:chgData name="Guest User" userId="1b26b4041b6e36f0" providerId="Windows Live" clId="Web-{0AB0D984-2E37-4249-A04C-727D1503DE8E}" dt="2018-12-26T04:55:15.280" v="516" actId="20577"/>
        <pc:sldMkLst>
          <pc:docMk/>
          <pc:sldMk cId="1871858981" sldId="262"/>
        </pc:sldMkLst>
        <pc:spChg chg="mod">
          <ac:chgData name="Guest User" userId="1b26b4041b6e36f0" providerId="Windows Live" clId="Web-{0AB0D984-2E37-4249-A04C-727D1503DE8E}" dt="2018-12-26T04:50:38.333" v="499" actId="20577"/>
          <ac:spMkLst>
            <pc:docMk/>
            <pc:sldMk cId="1871858981" sldId="262"/>
            <ac:spMk id="2" creationId="{4F463431-7F34-4232-8FBB-28BA7A9C6FBC}"/>
          </ac:spMkLst>
        </pc:spChg>
        <pc:spChg chg="mod">
          <ac:chgData name="Guest User" userId="1b26b4041b6e36f0" providerId="Windows Live" clId="Web-{0AB0D984-2E37-4249-A04C-727D1503DE8E}" dt="2018-12-26T04:55:15.280" v="516" actId="20577"/>
          <ac:spMkLst>
            <pc:docMk/>
            <pc:sldMk cId="1871858981" sldId="262"/>
            <ac:spMk id="3" creationId="{47428461-440A-43D9-8874-4214FC0DCD35}"/>
          </ac:spMkLst>
        </pc:spChg>
      </pc:sldChg>
      <pc:sldChg chg="modSp new">
        <pc:chgData name="Guest User" userId="1b26b4041b6e36f0" providerId="Windows Live" clId="Web-{0AB0D984-2E37-4249-A04C-727D1503DE8E}" dt="2018-12-26T05:15:57.777" v="732" actId="20577"/>
        <pc:sldMkLst>
          <pc:docMk/>
          <pc:sldMk cId="478180805" sldId="263"/>
        </pc:sldMkLst>
        <pc:spChg chg="mod">
          <ac:chgData name="Guest User" userId="1b26b4041b6e36f0" providerId="Windows Live" clId="Web-{0AB0D984-2E37-4249-A04C-727D1503DE8E}" dt="2018-12-26T05:09:53.373" v="539" actId="20577"/>
          <ac:spMkLst>
            <pc:docMk/>
            <pc:sldMk cId="478180805" sldId="263"/>
            <ac:spMk id="2" creationId="{E7C5D86C-8BCA-43B4-8D46-2F2DA8BB89E6}"/>
          </ac:spMkLst>
        </pc:spChg>
        <pc:spChg chg="mod">
          <ac:chgData name="Guest User" userId="1b26b4041b6e36f0" providerId="Windows Live" clId="Web-{0AB0D984-2E37-4249-A04C-727D1503DE8E}" dt="2018-12-26T05:15:57.777" v="732" actId="20577"/>
          <ac:spMkLst>
            <pc:docMk/>
            <pc:sldMk cId="478180805" sldId="263"/>
            <ac:spMk id="3" creationId="{D77C265B-F35E-4196-8AB1-1A63B4E3E91E}"/>
          </ac:spMkLst>
        </pc:spChg>
      </pc:sldChg>
      <pc:sldChg chg="new del">
        <pc:chgData name="Guest User" userId="1b26b4041b6e36f0" providerId="Windows Live" clId="Web-{0AB0D984-2E37-4249-A04C-727D1503DE8E}" dt="2018-12-26T05:09:21.575" v="519"/>
        <pc:sldMkLst>
          <pc:docMk/>
          <pc:sldMk cId="2943729062" sldId="263"/>
        </pc:sldMkLst>
      </pc:sldChg>
      <pc:sldChg chg="modSp new">
        <pc:chgData name="Guest User" userId="1b26b4041b6e36f0" providerId="Windows Live" clId="Web-{0AB0D984-2E37-4249-A04C-727D1503DE8E}" dt="2018-12-26T05:14:55.368" v="684" actId="20577"/>
        <pc:sldMkLst>
          <pc:docMk/>
          <pc:sldMk cId="1633237555" sldId="264"/>
        </pc:sldMkLst>
        <pc:spChg chg="mod">
          <ac:chgData name="Guest User" userId="1b26b4041b6e36f0" providerId="Windows Live" clId="Web-{0AB0D984-2E37-4249-A04C-727D1503DE8E}" dt="2018-12-26T05:13:00.396" v="653" actId="20577"/>
          <ac:spMkLst>
            <pc:docMk/>
            <pc:sldMk cId="1633237555" sldId="264"/>
            <ac:spMk id="2" creationId="{95345B35-9318-4CED-B927-E31D4F6E323C}"/>
          </ac:spMkLst>
        </pc:spChg>
        <pc:spChg chg="mod">
          <ac:chgData name="Guest User" userId="1b26b4041b6e36f0" providerId="Windows Live" clId="Web-{0AB0D984-2E37-4249-A04C-727D1503DE8E}" dt="2018-12-26T05:14:55.368" v="684" actId="20577"/>
          <ac:spMkLst>
            <pc:docMk/>
            <pc:sldMk cId="1633237555" sldId="264"/>
            <ac:spMk id="3" creationId="{3D034A8A-9644-492D-8CD6-E92D0F819B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Presented by: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</a:t>
            </a:r>
            <a:r>
              <a:rPr lang="en-US" err="1">
                <a:ea typeface="+mn-lt"/>
                <a:cs typeface="+mn-lt"/>
              </a:rPr>
              <a:t>nikhil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E0EF-40DF-4272-ACE3-4B93BA87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88" y="1250217"/>
            <a:ext cx="9603275" cy="1049235"/>
          </a:xfrm>
        </p:spPr>
        <p:txBody>
          <a:bodyPr/>
          <a:lstStyle/>
          <a:p>
            <a:pPr algn="ctr"/>
            <a:r>
              <a:rPr lang="en-US" b="1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1E31-048F-4CCC-860E-D38E96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088" y="2130752"/>
            <a:ext cx="9603275" cy="3450613"/>
          </a:xfrm>
        </p:spPr>
        <p:txBody>
          <a:bodyPr/>
          <a:lstStyle/>
          <a:p>
            <a:pPr marL="0" indent="0" algn="ctr">
              <a:buNone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98738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32F-13E1-4E07-B4FF-6BFFA204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2B7A-405C-467C-9A65-63F4B5D2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Features</a:t>
            </a:r>
          </a:p>
          <a:p>
            <a:r>
              <a:rPr lang="en-US"/>
              <a:t>Difference between Java and Python</a:t>
            </a:r>
          </a:p>
          <a:p>
            <a:r>
              <a:rPr lang="en-US"/>
              <a:t>Application</a:t>
            </a:r>
          </a:p>
          <a:p>
            <a:r>
              <a:rPr lang="en-US"/>
              <a:t>Example of Programs</a:t>
            </a:r>
          </a:p>
          <a:p>
            <a:r>
              <a:rPr lang="en-US"/>
              <a:t>Execute Python</a:t>
            </a:r>
          </a:p>
        </p:txBody>
      </p:sp>
    </p:spTree>
    <p:extLst>
      <p:ext uri="{BB962C8B-B14F-4D97-AF65-F5344CB8AC3E}">
        <p14:creationId xmlns:p14="http://schemas.microsoft.com/office/powerpoint/2010/main" val="26650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13FE-6A05-4320-8E5D-A8EBC7D0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Introduction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E4F1-D126-4F4A-8E0C-DDBE76B4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Python</a:t>
            </a:r>
            <a:r>
              <a:rPr lang="en-US"/>
              <a:t> is a general purpose, dynamic, high level and interpreted programming language.</a:t>
            </a:r>
          </a:p>
          <a:p>
            <a:r>
              <a:rPr lang="en-US"/>
              <a:t> It supports Object Oriented programming approach to develop applications. </a:t>
            </a:r>
          </a:p>
          <a:p>
            <a:r>
              <a:rPr lang="en-US"/>
              <a:t>It is simple and easy to learn and provides lots of high-level data structures.</a:t>
            </a:r>
          </a:p>
          <a:p>
            <a:r>
              <a:rPr lang="en-US" b="1"/>
              <a:t>Python </a:t>
            </a:r>
            <a:r>
              <a:rPr lang="en-US"/>
              <a:t>supports </a:t>
            </a:r>
            <a:r>
              <a:rPr lang="en-US" i="1"/>
              <a:t>multiple programming pattern</a:t>
            </a:r>
          </a:p>
          <a:p>
            <a:r>
              <a:rPr lang="en-US"/>
              <a:t>We don't need to use data types to declare variable because it is </a:t>
            </a:r>
            <a:r>
              <a:rPr lang="en-US" i="1"/>
              <a:t>dynamically typed</a:t>
            </a:r>
            <a:r>
              <a:rPr lang="en-US"/>
              <a:t> so we can write a=10 to assign an integer value in an integer variable.</a:t>
            </a:r>
            <a:endParaRPr lang="en-US" i="1"/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2403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AC10-98DC-4BE3-AEF2-DC5EBA40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C5D5-E73B-4A0F-9CBD-31CF8002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supports the features and syntax of the existing version of the language</a:t>
            </a:r>
          </a:p>
          <a:p>
            <a:r>
              <a:rPr lang="en-US"/>
              <a:t>Python 2 uses </a:t>
            </a:r>
            <a:r>
              <a:rPr lang="en-US" b="1"/>
              <a:t>print</a:t>
            </a:r>
            <a:r>
              <a:rPr lang="en-US"/>
              <a:t> as a statement and used as print "something" to print some string on the console. On the other hand, Python 3 uses </a:t>
            </a:r>
            <a:r>
              <a:rPr lang="en-US" b="1"/>
              <a:t>print</a:t>
            </a:r>
            <a:r>
              <a:rPr lang="en-US"/>
              <a:t> as a function and used as print("something") to print something on the console.</a:t>
            </a:r>
          </a:p>
          <a:p>
            <a:r>
              <a:rPr lang="en-US"/>
              <a:t>In python 2, the implicit string type is ASCII whereas, in python 3, the implicit string type is Unicode.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28D8-39EE-4D8E-927E-DDC6B0CE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C08B-7B68-4EAA-8210-37BED0EF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Easy to Learn and Use</a:t>
            </a:r>
          </a:p>
          <a:p>
            <a:r>
              <a:rPr lang="en-US"/>
              <a:t>Expressive Language</a:t>
            </a:r>
          </a:p>
          <a:p>
            <a:r>
              <a:rPr lang="en-US"/>
              <a:t>Interpreted Language</a:t>
            </a:r>
          </a:p>
          <a:p>
            <a:r>
              <a:rPr lang="en-US"/>
              <a:t>Cross-platform Language</a:t>
            </a:r>
          </a:p>
          <a:p>
            <a:r>
              <a:rPr lang="en-US"/>
              <a:t>Free and Open Source</a:t>
            </a:r>
          </a:p>
          <a:p>
            <a:r>
              <a:rPr lang="en-US"/>
              <a:t>Object-Oriented Language</a:t>
            </a:r>
          </a:p>
          <a:p>
            <a:r>
              <a:rPr lang="en-US"/>
              <a:t>GUI Programming Support</a:t>
            </a:r>
          </a:p>
        </p:txBody>
      </p:sp>
    </p:spTree>
    <p:extLst>
      <p:ext uri="{BB962C8B-B14F-4D97-AF65-F5344CB8AC3E}">
        <p14:creationId xmlns:p14="http://schemas.microsoft.com/office/powerpoint/2010/main" val="377412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3431-7F34-4232-8FBB-28BA7A9C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8461-440A-43D9-8874-4214FC0D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Applications</a:t>
            </a:r>
          </a:p>
          <a:p>
            <a:r>
              <a:rPr lang="en-US"/>
              <a:t>Software Development</a:t>
            </a:r>
          </a:p>
          <a:p>
            <a:r>
              <a:rPr lang="en-US"/>
              <a:t>Audio or Video based Applications</a:t>
            </a:r>
          </a:p>
          <a:p>
            <a:r>
              <a:rPr lang="en-US"/>
              <a:t>Applications for Images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86C-8BCA-43B4-8D46-2F2DA8BB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265B-F35E-4196-8AB1-1A63B4E3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provides us the two ways to run a program: </a:t>
            </a:r>
          </a:p>
          <a:p>
            <a:pPr marL="0" indent="0">
              <a:buNone/>
            </a:pPr>
            <a:r>
              <a:rPr lang="en-US"/>
              <a:t>1.  </a:t>
            </a:r>
            <a:r>
              <a:rPr lang="en-US" sz="1800"/>
              <a:t>Using Interactive interpreter prompt</a:t>
            </a:r>
            <a:endParaRPr lang="en-US"/>
          </a:p>
          <a:p>
            <a:pPr marL="0" indent="0">
              <a:buNone/>
            </a:pPr>
            <a:r>
              <a:rPr lang="en-US" sz="1800"/>
              <a:t>            Python provides us the feature to execute the python statement one by one at the interactive prompt</a:t>
            </a:r>
            <a:endParaRPr lang="en-US"/>
          </a:p>
          <a:p>
            <a:pPr marL="0" indent="0">
              <a:buNone/>
            </a:pPr>
            <a:r>
              <a:rPr lang="en-US" sz="1800"/>
              <a:t>2.   Using a script file</a:t>
            </a:r>
            <a:endParaRPr lang="en-US"/>
          </a:p>
          <a:p>
            <a:pPr marL="0" indent="0">
              <a:buNone/>
            </a:pPr>
            <a:r>
              <a:rPr lang="en-US" sz="1800"/>
              <a:t>            Interpreter prompt is good to run the individual statements of the code. However, we        cannot write the code every-time on the terminal.</a:t>
            </a:r>
          </a:p>
          <a:p>
            <a:pPr>
              <a:buNone/>
            </a:pPr>
            <a:endParaRPr lang="en-US" sz="1800"/>
          </a:p>
          <a:p>
            <a:pPr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342900" indent="-342900">
              <a:buAutoNum type="arabicPeriod"/>
            </a:pP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7095-E05B-4AA0-9859-B95AF689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Execute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60EA-EA48-49D5-AEB6-C3E0F869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1. Interactive Mode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2C07281-7D68-4324-B29C-73ED0030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55" y="2021438"/>
            <a:ext cx="7620253" cy="42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387-F352-43D3-848B-F844A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DA59-7123-4F0D-A66A-14A27F51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2. Script Mode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6D85D32-44C9-4286-8555-ED19ADDF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00" y="1854295"/>
            <a:ext cx="7620254" cy="4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04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Python</vt:lpstr>
      <vt:lpstr>contents</vt:lpstr>
      <vt:lpstr> Introduction</vt:lpstr>
      <vt:lpstr>Cont..</vt:lpstr>
      <vt:lpstr>Features</vt:lpstr>
      <vt:lpstr>Applications</vt:lpstr>
      <vt:lpstr>Examples of Program</vt:lpstr>
      <vt:lpstr>Execute Program</vt:lpstr>
      <vt:lpstr>Cont..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</cp:revision>
  <dcterms:created xsi:type="dcterms:W3CDTF">2016-01-13T19:04:32Z</dcterms:created>
  <dcterms:modified xsi:type="dcterms:W3CDTF">2018-12-26T05:30:28Z</dcterms:modified>
</cp:coreProperties>
</file>