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1339" y="-3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c7616c4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c7616c4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7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dk1"/>
                </a:solidFill>
              </a:rPr>
              <a:t>Project Requirement Document</a:t>
            </a:r>
            <a:endParaRPr sz="1800" b="1" u="sng" dirty="0">
              <a:solidFill>
                <a:schemeClr val="dk1"/>
              </a:solidFill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88469" y="6585876"/>
            <a:ext cx="25872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8"/>
          <p:cNvSpPr/>
          <p:nvPr/>
        </p:nvSpPr>
        <p:spPr>
          <a:xfrm>
            <a:off x="433329" y="6189548"/>
            <a:ext cx="1309137" cy="5574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Success Criteria</a:t>
            </a:r>
            <a:endParaRPr lang="en-IN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860175" y="927624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This project seeks to find out the root cause(s) of the sales decline from last 5 years.</a:t>
            </a:r>
            <a:endParaRPr sz="13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 </a:t>
            </a:r>
            <a:endParaRPr sz="13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1906375" y="4780059"/>
            <a:ext cx="5447700" cy="14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‘Digital Expansion’ and ‘New Trend’ are the factors to focus</a:t>
            </a:r>
            <a:endParaRPr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Primary Contacts – Ken (Head of Digital Analytics), </a:t>
            </a:r>
            <a:r>
              <a:rPr lang="en-IN" sz="1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Lenka</a:t>
            </a:r>
            <a:r>
              <a:rPr lang="en-I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(Senior Manager Marketing)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Expected Deliverables – Gap Analysis, Adobe Sales Conversion Report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List of stakeholder's requirements –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Required - ………………………………………………………..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Desired - ………………………………………………………….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Nice to have - ………………………………………………….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011000" y="4158425"/>
            <a:ext cx="1637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41" name="Google Shape;241;p38"/>
          <p:cNvSpPr/>
          <p:nvPr/>
        </p:nvSpPr>
        <p:spPr>
          <a:xfrm>
            <a:off x="399200" y="1763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860175" y="161425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Our client is MDM (</a:t>
            </a:r>
            <a:r>
              <a:rPr lang="en-US" sz="11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MDM, which stands for “Modern Design München,” has always been a handbag mainstay. ). It’s been in the industry for long time but has experienced declining revenue for the past 5 years.</a:t>
            </a:r>
          </a:p>
          <a:p>
            <a:pPr marL="171450" lvl="5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MDM wants to understand:</a:t>
            </a:r>
          </a:p>
          <a:p>
            <a:pPr marL="228600" lvl="8" indent="-228600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What is causing this decline?</a:t>
            </a:r>
          </a:p>
          <a:p>
            <a:pPr marL="228600" lvl="8" indent="-228600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What can organization do to drive more revenue?</a:t>
            </a:r>
            <a:endParaRPr sz="1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399200" y="274980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 Specialist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1860175" y="268105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BI specialist or Analyst will needed to understand few more details for this problem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8296D2-1C8D-AF2B-1CB7-8DF94FBB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41" y="3016103"/>
            <a:ext cx="2209800" cy="937260"/>
          </a:xfrm>
          <a:prstGeom prst="rect">
            <a:avLst/>
          </a:prstGeom>
        </p:spPr>
      </p:pic>
      <p:sp>
        <p:nvSpPr>
          <p:cNvPr id="4" name="Google Shape;243;p38">
            <a:extLst>
              <a:ext uri="{FF2B5EF4-FFF2-40B4-BE49-F238E27FC236}">
                <a16:creationId xmlns:a16="http://schemas.microsoft.com/office/drawing/2014/main" id="{48F61762-C63B-13D6-0EA4-E63BFCE404B0}"/>
              </a:ext>
            </a:extLst>
          </p:cNvPr>
          <p:cNvSpPr/>
          <p:nvPr/>
        </p:nvSpPr>
        <p:spPr>
          <a:xfrm>
            <a:off x="433329" y="4170638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43;p38">
            <a:extLst>
              <a:ext uri="{FF2B5EF4-FFF2-40B4-BE49-F238E27FC236}">
                <a16:creationId xmlns:a16="http://schemas.microsoft.com/office/drawing/2014/main" id="{96B701B6-7E32-D9E0-11E2-31C538A6E4CD}"/>
              </a:ext>
            </a:extLst>
          </p:cNvPr>
          <p:cNvSpPr/>
          <p:nvPr/>
        </p:nvSpPr>
        <p:spPr>
          <a:xfrm>
            <a:off x="433329" y="4892826"/>
            <a:ext cx="1335510" cy="632124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Dependencies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36;p38">
            <a:extLst>
              <a:ext uri="{FF2B5EF4-FFF2-40B4-BE49-F238E27FC236}">
                <a16:creationId xmlns:a16="http://schemas.microsoft.com/office/drawing/2014/main" id="{17436DF0-B247-4411-5FF7-B979819F80DF}"/>
              </a:ext>
            </a:extLst>
          </p:cNvPr>
          <p:cNvSpPr txBox="1"/>
          <p:nvPr/>
        </p:nvSpPr>
        <p:spPr>
          <a:xfrm>
            <a:off x="1906375" y="4050216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This project will study on New Market Trends and Business Digital Transformantion. Further develop the strategy, data pipeline, analysis, Data Viz Solution. End Solution will align with Business Objectives.</a:t>
            </a:r>
            <a:endParaRPr sz="13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 </a:t>
            </a:r>
            <a:endParaRPr sz="1300" dirty="0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7" name="Google Shape;236;p38">
            <a:extLst>
              <a:ext uri="{FF2B5EF4-FFF2-40B4-BE49-F238E27FC236}">
                <a16:creationId xmlns:a16="http://schemas.microsoft.com/office/drawing/2014/main" id="{E69582CF-0882-943C-BA73-7FB8AE4D6E21}"/>
              </a:ext>
            </a:extLst>
          </p:cNvPr>
          <p:cNvSpPr txBox="1"/>
          <p:nvPr/>
        </p:nvSpPr>
        <p:spPr>
          <a:xfrm>
            <a:off x="1860175" y="6074582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SMART Criteria –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…………………….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…………………….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…………………….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……………………..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We are using Vendor ABC data(3</a:t>
            </a:r>
            <a:r>
              <a:rPr lang="en" sz="11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rd</a:t>
            </a: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party data provider) for digital tranformation as data is properly formatted</a:t>
            </a:r>
            <a:endParaRPr lang="en-IN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8" name="Google Shape;241;p38">
            <a:extLst>
              <a:ext uri="{FF2B5EF4-FFF2-40B4-BE49-F238E27FC236}">
                <a16:creationId xmlns:a16="http://schemas.microsoft.com/office/drawing/2014/main" id="{3B0A08E1-88CD-8C12-4D7F-DD2084FC8F54}"/>
              </a:ext>
            </a:extLst>
          </p:cNvPr>
          <p:cNvSpPr/>
          <p:nvPr/>
        </p:nvSpPr>
        <p:spPr>
          <a:xfrm>
            <a:off x="470600" y="7143276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Story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41;p38">
            <a:extLst>
              <a:ext uri="{FF2B5EF4-FFF2-40B4-BE49-F238E27FC236}">
                <a16:creationId xmlns:a16="http://schemas.microsoft.com/office/drawing/2014/main" id="{49344504-FBED-AE51-1747-D812C4AFC00A}"/>
              </a:ext>
            </a:extLst>
          </p:cNvPr>
          <p:cNvSpPr/>
          <p:nvPr/>
        </p:nvSpPr>
        <p:spPr>
          <a:xfrm>
            <a:off x="478866" y="7700676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Assumptions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241;p38">
            <a:extLst>
              <a:ext uri="{FF2B5EF4-FFF2-40B4-BE49-F238E27FC236}">
                <a16:creationId xmlns:a16="http://schemas.microsoft.com/office/drawing/2014/main" id="{F61F405C-03FE-2657-5BF8-53DD4218764B}"/>
              </a:ext>
            </a:extLst>
          </p:cNvPr>
          <p:cNvSpPr/>
          <p:nvPr/>
        </p:nvSpPr>
        <p:spPr>
          <a:xfrm>
            <a:off x="471657" y="8261734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Roll out Plan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36;p38">
            <a:extLst>
              <a:ext uri="{FF2B5EF4-FFF2-40B4-BE49-F238E27FC236}">
                <a16:creationId xmlns:a16="http://schemas.microsoft.com/office/drawing/2014/main" id="{44074952-A011-1DC7-53FA-917BD2CC83F2}"/>
              </a:ext>
            </a:extLst>
          </p:cNvPr>
          <p:cNvSpPr txBox="1"/>
          <p:nvPr/>
        </p:nvSpPr>
        <p:spPr>
          <a:xfrm>
            <a:off x="1860175" y="817092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Tentative weekly roll out deliverables plan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Week 1 </a:t>
            </a: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-   Data collection – Internal data warehouse and using APIs </a:t>
            </a:r>
            <a:r>
              <a:rPr lang="en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(assuming we have budget)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Week 2 </a:t>
            </a: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-   Check Data Integrity and design the data pipeline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Week 3 </a:t>
            </a: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-   Validate the data pipeline, metrics, KPIs, data update frequency, Trend Analysis,       Gap Analysis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Week 4 </a:t>
            </a: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-   Draft the solutions (PPT, Analysis Reports, BI Solution) and share it with the Client </a:t>
            </a:r>
            <a:endParaRPr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 </a:t>
            </a:r>
            <a:endParaRPr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12" name="Google Shape;236;p38">
            <a:extLst>
              <a:ext uri="{FF2B5EF4-FFF2-40B4-BE49-F238E27FC236}">
                <a16:creationId xmlns:a16="http://schemas.microsoft.com/office/drawing/2014/main" id="{095637AA-E43A-70C9-4249-B016A63A27E4}"/>
              </a:ext>
            </a:extLst>
          </p:cNvPr>
          <p:cNvSpPr txBox="1"/>
          <p:nvPr/>
        </p:nvSpPr>
        <p:spPr>
          <a:xfrm>
            <a:off x="1768839" y="7651651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   We have used the last X quarters of data with these assumptions - … </a:t>
            </a:r>
            <a:endParaRPr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983310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330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</vt:lpstr>
      <vt:lpstr>Helvetica Neue</vt:lpstr>
      <vt:lpstr>Open Sans</vt:lpstr>
      <vt:lpstr>Arial</vt:lpstr>
      <vt:lpstr>Calibri</vt:lpstr>
      <vt:lpstr>Global Master</vt:lpstr>
      <vt:lpstr>Project Requirement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Prediction Project Executive Summary</dc:title>
  <cp:lastModifiedBy>FNU LNU</cp:lastModifiedBy>
  <cp:revision>7</cp:revision>
  <dcterms:modified xsi:type="dcterms:W3CDTF">2023-11-23T10:36:48Z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2023-11-23T07:02:51Z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9ef57785-67b0-414b-ae41-41e76c0a7c92</vt:lpwstr>
  </property>
  <property fmtid="{D5CDD505-2E9C-101B-9397-08002B2CF9AE}" pid="7" name="MSIP_Label_defa4170-0d19-0005-0004-bc88714345d2_ActionId">
    <vt:lpwstr>fc979e57-784d-4c7a-9d5c-af0da06dd98d</vt:lpwstr>
  </property>
  <property fmtid="{D5CDD505-2E9C-101B-9397-08002B2CF9AE}" pid="8" name="MSIP_Label_defa4170-0d19-0005-0004-bc88714345d2_ContentBits">
    <vt:lpwstr>0</vt:lpwstr>
  </property>
</Properties>
</file>