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9E912-DB52-42F1-976C-B4C8A4062A27}" v="1" dt="2024-01-26T22:02:42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2938" autoAdjust="0"/>
  </p:normalViewPr>
  <p:slideViewPr>
    <p:cSldViewPr snapToGrid="0">
      <p:cViewPr varScale="1">
        <p:scale>
          <a:sx n="55" d="100"/>
          <a:sy n="55" d="100"/>
        </p:scale>
        <p:origin x="6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TASK-1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SCRAPING AND VISUALIZATION TO OBTAIN COMPANY INSIGHTS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words&#10;&#10;Description automatically generated">
            <a:extLst>
              <a:ext uri="{FF2B5EF4-FFF2-40B4-BE49-F238E27FC236}">
                <a16:creationId xmlns:a16="http://schemas.microsoft.com/office/drawing/2014/main" id="{1A1519DF-610B-D2E9-5F87-51EFBF0B6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78847"/>
            <a:ext cx="5294716" cy="270030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e chart with numbers and a black background&#10;&#10;Description automatically generated">
            <a:extLst>
              <a:ext uri="{FF2B5EF4-FFF2-40B4-BE49-F238E27FC236}">
                <a16:creationId xmlns:a16="http://schemas.microsoft.com/office/drawing/2014/main" id="{6C886ECC-54F9-AA61-39E1-56621B04D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977085"/>
            <a:ext cx="5294715" cy="49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TASK-1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Nikhil Padman</cp:lastModifiedBy>
  <cp:revision>3</cp:revision>
  <dcterms:created xsi:type="dcterms:W3CDTF">2022-12-06T11:13:27Z</dcterms:created>
  <dcterms:modified xsi:type="dcterms:W3CDTF">2024-01-26T22:04:11Z</dcterms:modified>
</cp:coreProperties>
</file>