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2938" autoAdjust="0"/>
  </p:normalViewPr>
  <p:slideViewPr>
    <p:cSldViewPr snapToGrid="0">
      <p:cViewPr varScale="1">
        <p:scale>
          <a:sx n="55" d="100"/>
          <a:sy n="55" d="100"/>
        </p:scale>
        <p:origin x="146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TASK-2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PREDICTION OF CUSTOMER PURCHASE BEHAVIOUR USING A 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5266C0-BF79-21D0-0C83-556B4B606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63" y="1062446"/>
            <a:ext cx="4998720" cy="506838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0273EC-33CD-A56C-7CC7-50C00881B9B3}"/>
              </a:ext>
            </a:extLst>
          </p:cNvPr>
          <p:cNvSpPr txBox="1"/>
          <p:nvPr/>
        </p:nvSpPr>
        <p:spPr>
          <a:xfrm>
            <a:off x="557349" y="1143000"/>
            <a:ext cx="52271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Observing that the features 'route,' '</a:t>
            </a:r>
            <a:r>
              <a:rPr lang="en-GB" dirty="0" err="1"/>
              <a:t>booking_origin</a:t>
            </a:r>
            <a:r>
              <a:rPr lang="en-GB" dirty="0"/>
              <a:t>,' '</a:t>
            </a:r>
            <a:r>
              <a:rPr lang="en-GB" dirty="0" err="1"/>
              <a:t>flight_duration</a:t>
            </a:r>
            <a:r>
              <a:rPr lang="en-GB" dirty="0"/>
              <a:t>,' '</a:t>
            </a:r>
            <a:r>
              <a:rPr lang="en-GB" dirty="0" err="1"/>
              <a:t>wants_extra_baggage</a:t>
            </a:r>
            <a:r>
              <a:rPr lang="en-GB" dirty="0"/>
              <a:t>,' and '</a:t>
            </a:r>
            <a:r>
              <a:rPr lang="en-GB" dirty="0" err="1"/>
              <a:t>length_of_stay</a:t>
            </a:r>
            <a:r>
              <a:rPr lang="en-GB" dirty="0"/>
              <a:t>' are the top five features correlated with the '</a:t>
            </a:r>
            <a:r>
              <a:rPr lang="en-GB" dirty="0" err="1"/>
              <a:t>booking_complete</a:t>
            </a:r>
            <a:r>
              <a:rPr lang="en-GB" dirty="0"/>
              <a:t>' feature.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85D0B40-6B15-FBA0-0D60-28F0DDA1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42" y="2597855"/>
            <a:ext cx="4023361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ACCURACY: 84.84 AUC score: 0.5527766076821664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TASK-2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Nikhil Padman</cp:lastModifiedBy>
  <cp:revision>4</cp:revision>
  <dcterms:created xsi:type="dcterms:W3CDTF">2022-12-06T11:13:27Z</dcterms:created>
  <dcterms:modified xsi:type="dcterms:W3CDTF">2024-01-27T11:44:33Z</dcterms:modified>
</cp:coreProperties>
</file>