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19628230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819628230a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indent="-325755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3pPr>
            <a:lvl4pPr indent="-325755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4pPr>
            <a:lvl5pPr indent="-325754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5pPr>
            <a:lvl6pPr indent="-325754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6pPr>
            <a:lvl7pPr indent="-325754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7pPr>
            <a:lvl8pPr indent="-325754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8pPr>
            <a:lvl9pPr indent="-325754" lvl="8" marL="411480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IN"/>
              <a:t>FINAL REPORT 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785"/>
              <a:buNone/>
            </a:pPr>
            <a:r>
              <a:rPr lang="en-IN"/>
              <a:t>Predicting Home Loan Approval Using Optimized Machine Learning Models.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6678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 sz="5400"/>
              <a:t>AGENDA</a:t>
            </a:r>
            <a:br>
              <a:rPr lang="en-IN" sz="5400"/>
            </a:b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2000">
                <a:solidFill>
                  <a:schemeClr val="dk1"/>
                </a:solidFill>
              </a:rPr>
              <a:t>Data Science Lifecycle​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 sz="2000">
                <a:solidFill>
                  <a:schemeClr val="dk1"/>
                </a:solidFill>
              </a:rPr>
              <a:t>Project Overview​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 sz="2000">
                <a:solidFill>
                  <a:schemeClr val="dk1"/>
                </a:solidFill>
              </a:rPr>
              <a:t>Data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 sz="2000">
                <a:solidFill>
                  <a:schemeClr val="dk1"/>
                </a:solidFill>
              </a:rPr>
              <a:t>Analysis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 sz="2000">
                <a:solidFill>
                  <a:schemeClr val="dk1"/>
                </a:solidFill>
              </a:rPr>
              <a:t>Modeling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1600"/>
              </a:spcAft>
              <a:buSzPts val="1700"/>
              <a:buChar char="●"/>
            </a:pPr>
            <a:r>
              <a:rPr lang="en-IN" sz="2000">
                <a:solidFill>
                  <a:schemeClr val="dk1"/>
                </a:solidFill>
              </a:rPr>
              <a:t>Model Evaluation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DATA SCIENCE LIFECYCLE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Basic understanding of the business problem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Receiving data from the stakeholder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Data Cleaning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Exploratory data analysis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Feature selection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Implement Machine learning algorithms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Evaluating the results.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1600"/>
              </a:spcAft>
              <a:buSzPts val="1700"/>
              <a:buChar char="●"/>
            </a:pPr>
            <a:r>
              <a:rPr lang="en-IN"/>
              <a:t>Repeat steps 5 to 7 again for better results.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PROJECT OVERVIEW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This project focuses on predicting loan approval status using optimized machine learning models, including Logistic Regression, Decision Trees, and Random Forests. 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It also seeks to identify key features impacting loan approval decisions.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DATA OVERVIEW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295990" y="2239395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SzPts val="1700"/>
              <a:buChar char="●"/>
            </a:pPr>
            <a:r>
              <a:rPr lang="en-IN"/>
              <a:t>The dataset contains 13 features and 614 records, with no duplicates. It includes both numerical and categorical data, which were preprocessed to handle missing values and encode categorical variables.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226142" y="20808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069848" y="484632"/>
            <a:ext cx="10058400" cy="1373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ANALYSIS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SzPts val="1700"/>
              <a:buChar char="●"/>
            </a:pPr>
            <a:r>
              <a:rPr lang="en-IN"/>
              <a:t>Data analysis revealed that higher-income customers and those requesting larger loan amounts tend to have higher approval rates. Additionally, graduates show a significantly higher approval rate compared to non-graduates.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MODELLING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Logistic Regression: Applied to classify loan status as approved or not approved, achieving higher accuracy after outlier removal.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Decision Tree: A versatile model that adapts to data patterns, though its performance was moderate compared to other models.</a:t>
            </a:r>
            <a:endParaRPr/>
          </a:p>
          <a:p>
            <a:pPr indent="-172084" lvl="0" marL="18288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530"/>
              <a:buChar char="●"/>
            </a:pPr>
            <a:r>
              <a:rPr lang="en-IN"/>
              <a:t>Random Forest: Combining multiple decision trees, this model offered the highest accuracy by effectively handling overfitting.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MODEL EVALUATION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2000"/>
              <a:t>Logistic Regression: Accuracy with outliers removed = 78%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Decision Tree: Accuracy = 71%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Random Forest: Achieved the highest accuracy at 80%, proving to be the most reliable model in this project.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The Random Forest model delivered the highest accuracy of 80%, outperforming Logistic Regression and Decision Tree models.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