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EBB132-897C-4A1A-B6C5-A5BEBE831416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02A821-472F-4D6A-AFC9-AB2F9C9335A7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ecision_theory" TargetMode="External"/><Relationship Id="rId2" Type="http://schemas.openxmlformats.org/officeDocument/2006/relationships/hyperlink" Target="https://en.wikipedia.org/wiki/Game_theory" TargetMode="External"/><Relationship Id="rId3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Philosophy" TargetMode="External"/><Relationship Id="rId5" Type="http://schemas.openxmlformats.org/officeDocument/2006/relationships/hyperlink" Target="https://en.wikipedia.org/wiki/Loss_function" TargetMode="External"/><Relationship Id="rId6" Type="http://schemas.openxmlformats.org/officeDocument/2006/relationships/hyperlink" Target="https://en.wikipedia.org/wiki/Zero-sum" TargetMode="External"/><Relationship Id="rId7" Type="http://schemas.openxmlformats.org/officeDocument/2006/relationships/hyperlink" Target="https://en.wikipedia.org/wiki/Game_theory" TargetMode="External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47360" y="0"/>
            <a:ext cx="867960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DOTS AND BOXES: 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47360" y="1646280"/>
            <a:ext cx="8975880" cy="511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6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Dots and Boxes is a two player complete information partisan  game which is played on paper.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9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9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ALPHA-BETA 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1661400"/>
            <a:ext cx="9084600" cy="467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is just a little modification to minimax algorithm in which we use two variables alpha and beta where alpha is the maximum value player 1 can achieve in its run and beta is the minimum value which player 2 can achieve. They are initialized to their worsts i.e. -∞ and +∞ respectively. Finally, we stop the minimax algorithm when beta ≤ alpha and the values of alpha and beta change as follows.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 = max (alpha, v ) and beta = min(beta, v)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471240" y="880560"/>
            <a:ext cx="11429640" cy="57146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176560" y="244800"/>
            <a:ext cx="7097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36760" y="1184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 IMPLEMENTATION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40" name="Content Placeholder 3" descr=""/>
          <p:cNvPicPr/>
          <p:nvPr/>
        </p:nvPicPr>
        <p:blipFill>
          <a:blip r:embed="rId1"/>
          <a:stretch/>
        </p:blipFill>
        <p:spPr>
          <a:xfrm>
            <a:off x="240840" y="1053000"/>
            <a:ext cx="9603720" cy="53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500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54" dur="500" fill="remove"/>
                                        <p:tgtEl>
                                          <p:spTgt spid="14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-666000" y="2755800"/>
            <a:ext cx="11727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THANKS </a:t>
            </a:r>
            <a:r>
              <a:rPr b="1" lang="en-US" sz="6600" spc="-1" strike="noStrike">
                <a:solidFill>
                  <a:srgbClr val="c42f1a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</a:t>
            </a:r>
            <a:r>
              <a:rPr b="1" lang="en-US" sz="6600" spc="-1" strike="noStrike">
                <a:solidFill>
                  <a:srgbClr val="755e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YOUR </a:t>
            </a:r>
            <a:r>
              <a:rPr b="1" lang="en-US" sz="6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PATIENCE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74200" y="609480"/>
            <a:ext cx="8596440" cy="57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means that from the start of the game, we can tell which of the possible moves, the other player can make.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4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By partisan means if some player starts first, then his probability of winning the game is high if and only if he plays optimally.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xit" presetID="45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" dur="2000"/>
                                        <p:tgtEl>
                                          <p:spTgt spid="111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000"/>
                                        <p:tgtEl>
                                          <p:spTgt spid="111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20000">
                                          <p:val/>
                                        </p:tav>
                                        <p:tav tm="25000">
                                          <p:val>
                                            <p:strVal val="-0.38*#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#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#ppt_w"/>
                                          </p:val>
                                        </p:tav>
                                        <p:tav tm="40000">
                                          <p:val>
                                            <p:strVal val="-#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#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#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#ppt_w"/>
                                          </p:val>
                                        </p:tav>
                                        <p:tav tm="60000">
                                          <p:val/>
                                        </p:tav>
                                        <p:tav tm="6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80000">
                                          <p:val>
                                            <p:strVal val="#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000"/>
                                        <p:tgtEl>
                                          <p:spTgt spid="111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xit" presetID="45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111">
                                            <p:txEl>
                                              <p:pRg st="110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2000"/>
                                        <p:tgtEl>
                                          <p:spTgt spid="111">
                                            <p:txEl>
                                              <p:pRg st="11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20000">
                                          <p:val/>
                                        </p:tav>
                                        <p:tav tm="25000">
                                          <p:val>
                                            <p:strVal val="-0.38*#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#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#ppt_w"/>
                                          </p:val>
                                        </p:tav>
                                        <p:tav tm="40000">
                                          <p:val>
                                            <p:strVal val="-#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#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#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#ppt_w"/>
                                          </p:val>
                                        </p:tav>
                                        <p:tav tm="60000">
                                          <p:val/>
                                        </p:tav>
                                        <p:tav tm="6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80000">
                                          <p:val>
                                            <p:strVal val="#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#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#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#ppt_w"/>
                                          </p:val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2000"/>
                                        <p:tgtEl>
                                          <p:spTgt spid="111">
                                            <p:txEl>
                                              <p:pRg st="11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73320" y="347760"/>
            <a:ext cx="9169560" cy="158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2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Becker-Medium"/>
              </a:rPr>
              <a:t>HOW TO PLAY THE GAME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73320" y="1197720"/>
            <a:ext cx="9259560" cy="540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af8c1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Starting with an empty grid of dots, two players take turns adding a single horizontal or vertical line between two </a:t>
            </a:r>
            <a:r>
              <a:rPr b="0" i="1" lang="en-US" sz="2800" spc="-1" strike="noStrike">
                <a:solidFill>
                  <a:srgbClr val="af8c1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unjointed</a:t>
            </a:r>
            <a:r>
              <a:rPr b="0" lang="en-US" sz="2800" spc="-1" strike="noStrike">
                <a:solidFill>
                  <a:srgbClr val="af8c1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adjacent dots.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player who completes the fourth side of a 1×1 box earns one point and takes another turn. (A point is typically recorded by placing a mark that identifies the player in the box, such as an initial).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game ends when no more lines can be placed. The winner is the player with the most points. The board may be of any size. When short on time, a 2×2 board (a square of 9 dots) is good for beginners. A 5×5 is good for experts.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" dur="500"/>
                                        <p:tgtEl>
                                          <p:spTgt spid="113">
                                            <p:txEl>
                                              <p:pRg st="0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2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6" dur="500"/>
                                        <p:tgtEl>
                                          <p:spTgt spid="113">
                                            <p:txEl>
                                              <p:pRg st="142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46" end="5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" dur="500"/>
                                        <p:tgtEl>
                                          <p:spTgt spid="113">
                                            <p:txEl>
                                              <p:pRg st="346" end="5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97160" y="125640"/>
            <a:ext cx="6495840" cy="673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diagram on the right shows a game being played on the 2×2 board.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second player (B) plays the mirror image of the first player's move, hoping to divide the board into two pieces and tie the game. </a:t>
            </a: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 the first player (A) makes a </a:t>
            </a:r>
            <a:r>
              <a:rPr b="0" i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sacrifice</a:t>
            </a: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at move 7 and B accepts the sacrifice, getting one box. </a:t>
            </a:r>
            <a:r>
              <a:rPr b="0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However, B must now add another line, and connects the center dot to the center-right dot, causing the remaining boxes to be joined together in a </a:t>
            </a:r>
            <a:r>
              <a:rPr b="0" i="1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chain</a:t>
            </a:r>
            <a:r>
              <a:rPr b="0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(shown at the end of move 8).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With A's next move, player A gets them all and wins 3–1.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6993360" y="932760"/>
            <a:ext cx="4869000" cy="51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5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8" dur="2000"/>
                                        <p:tgtEl>
                                          <p:spTgt spid="115">
                                            <p:txEl>
                                              <p:pRg st="0" end="5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IMPLEMENTATION OF 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1686960"/>
            <a:ext cx="8596440" cy="462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implement the artificial intelligence of the game, we use minimax algorithm, alpha-beta pruning and short depth heuristics.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just"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First, the back-end interface was designed in C-programming language which included the data-structures for board, move and some utility functions.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mph" presetID="34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45680" y="1976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MINIMAX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1159200"/>
            <a:ext cx="9110160" cy="530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Minimax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(sometimes </a:t>
            </a:r>
            <a:r>
              <a:rPr b="1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MinMax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or </a:t>
            </a:r>
            <a:r>
              <a:rPr b="1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MM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 is a decision rule used in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decision theory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2"/>
              </a:rPr>
              <a:t>game theory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3"/>
              </a:rPr>
              <a:t>statistics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and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4"/>
              </a:rPr>
              <a:t>philosophy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for </a:t>
            </a:r>
            <a:r>
              <a:rPr b="0" i="1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mizing the possible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5"/>
              </a:rPr>
              <a:t>loss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for a worst case (</a:t>
            </a:r>
            <a:r>
              <a:rPr b="0" i="1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</a:t>
            </a:r>
            <a:r>
              <a:rPr b="0" lang="en-US" sz="2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imum loss) scenario.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When dealing with gains, it is referred to as "maximin"—to maximize the minimum gain.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Originally formulated for two-player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6"/>
              </a:rPr>
              <a:t>zero-sum</a:t>
            </a:r>
            <a:r>
              <a:rPr b="0" lang="en-US" sz="2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2600" spc="-1" strike="noStrike" u="sng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7"/>
              </a:rPr>
              <a:t>game theory</a:t>
            </a: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covering both the cases where players take alternate moves and those where they make simultaneous moves, it has also been extended to more complex games and to general decision-making in the presence of uncertainty.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in">
                                      <p:cBhvr additive="repl">
                                        <p:cTn id="80" dur="2000"/>
                                        <p:tgtEl>
                                          <p:spTgt spid="120">
                                            <p:txEl>
                                              <p:pRg st="0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in">
                                      <p:cBhvr additive="repl">
                                        <p:cTn id="85" dur="2000"/>
                                        <p:tgtEl>
                                          <p:spTgt spid="120">
                                            <p:txEl>
                                              <p:pRg st="193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93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in">
                                      <p:cBhvr additive="repl">
                                        <p:cTn id="90" dur="2000"/>
                                        <p:tgtEl>
                                          <p:spTgt spid="120">
                                            <p:txEl>
                                              <p:pRg st="280" end="5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80" end="5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96280"/>
            <a:ext cx="8596440" cy="5744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3" name="Picture 12" descr=""/>
          <p:cNvPicPr/>
          <p:nvPr/>
        </p:nvPicPr>
        <p:blipFill>
          <a:blip r:embed="rId2"/>
          <a:stretch/>
        </p:blipFill>
        <p:spPr>
          <a:xfrm>
            <a:off x="2922480" y="2406240"/>
            <a:ext cx="3774240" cy="86580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42920" y="-4395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142920" y="-150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142920" y="1382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142920" y="4269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2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2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3945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DIAGRAM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b="0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ROOT NODE HAS VALUE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6996600" cy="50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4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205920"/>
            <a:ext cx="8596440" cy="100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af8c1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1210680"/>
            <a:ext cx="8234640" cy="5646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01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minimax(node, depth, maximizingPlayer)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02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depth = 0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node is a terminal node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03    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the heuristic value of node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04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maximizingPlayer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05         bestValue := −∞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06    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each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child of node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07             v := minimax(child, depth − 1, FALSE)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08             bestValue := max(bestValue, v)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09    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bestValue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else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(* minimizing player *)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         bestValue := +∞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    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each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child of node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             v := minimax(child, depth − 1, TRUE)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             bestValue := min(bestValue, v)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15        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bestValue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Application>LibreOffice/5.1.6.2$Linux_X86_64 LibreOffice_project/10m0$Build-2</Application>
  <Words>698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2017-11-12T13:10:04Z</dcterms:created>
  <dc:creator>Sat Dev</dc:creator>
  <dc:description/>
  <dc:language>en-US</dc:language>
  <cp:lastModifiedBy/>
  <dcterms:modified xsi:type="dcterms:W3CDTF">2017-11-14T13:40:04Z</dcterms:modified>
  <cp:revision>28</cp:revision>
  <dc:subject/>
  <dc:title>DOTS AND BOXES: AI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