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51" d="100"/>
          <a:sy n="51" d="100"/>
        </p:scale>
        <p:origin x="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E7A2A-60E9-8F44-96B5-608AFD999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1572" y="1650360"/>
            <a:ext cx="7893986" cy="595315"/>
          </a:xfrm>
        </p:spPr>
        <p:txBody>
          <a:bodyPr>
            <a:noAutofit/>
          </a:bodyPr>
          <a:lstStyle>
            <a:lvl1pPr algn="ctr">
              <a:defRPr sz="3200" b="0" i="0" cap="all" spc="3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6DCB97-039D-45EB-9AFE-45A04462526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3931920" y="336933"/>
            <a:ext cx="2194560" cy="1166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098CB78-AC04-D042-99AD-C2F1E4750D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0160" y="2867026"/>
            <a:ext cx="7498080" cy="417743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 cap="all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59FE82-774C-BB4A-A05E-24C96316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2150" y="3284769"/>
            <a:ext cx="8674100" cy="11185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 b="1" i="0" cap="all" spc="300" baseline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502920" indent="0">
              <a:buNone/>
              <a:defRPr/>
            </a:lvl2pPr>
            <a:lvl3pPr marL="1005840" indent="0">
              <a:buNone/>
              <a:defRPr/>
            </a:lvl3pPr>
            <a:lvl4pPr marL="1508760" indent="0">
              <a:buNone/>
              <a:defRPr/>
            </a:lvl4pPr>
            <a:lvl5pPr marL="2011680" indent="0">
              <a:buNone/>
              <a:defRPr/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31E6A6E-1BA7-1F45-A08D-307AACEBE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150" y="4416874"/>
            <a:ext cx="8672830" cy="522968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49D150-13BC-384D-BEE8-E9527DB6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34457" y="6371779"/>
            <a:ext cx="6589486" cy="0"/>
            <a:chOff x="1872342" y="5979886"/>
            <a:chExt cx="6589486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158FB6-64E7-264E-BD07-114D31C9718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72342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03DA16-86E8-5840-BA1E-44CC83BAF5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18628" y="5979886"/>
              <a:ext cx="27432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40ACD-F327-4FBC-9676-321EAC6036B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58988" y="5930096"/>
            <a:ext cx="2082800" cy="6500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83EC73-AB32-5D48-A0E4-F1D99FE00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35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1992CD75-2B6A-794B-BA19-6C895CC506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340" y="5894731"/>
            <a:ext cx="3127375" cy="428061"/>
          </a:xfrm>
        </p:spPr>
        <p:txBody>
          <a:bodyPr anchor="b">
            <a:noAutofit/>
          </a:bodyPr>
          <a:lstStyle>
            <a:lvl1pPr marL="0" indent="0">
              <a:buNone/>
              <a:defRPr sz="1600" b="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62A197F-3655-7548-A845-8B9429889B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4340" y="6480520"/>
            <a:ext cx="3127375" cy="428061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 marL="502920" indent="0">
              <a:buNone/>
              <a:defRPr b="0" i="0">
                <a:latin typeface="Century Gothic" panose="020B0502020202020204" pitchFamily="34" charset="0"/>
              </a:defRPr>
            </a:lvl2pPr>
            <a:lvl3pPr marL="1005840" indent="0">
              <a:buNone/>
              <a:defRPr b="0" i="0">
                <a:latin typeface="Century Gothic" panose="020B0502020202020204" pitchFamily="34" charset="0"/>
              </a:defRPr>
            </a:lvl3pPr>
            <a:lvl4pPr marL="1508760" indent="0">
              <a:buNone/>
              <a:defRPr b="0" i="0">
                <a:latin typeface="Century Gothic" panose="020B0502020202020204" pitchFamily="34" charset="0"/>
              </a:defRPr>
            </a:lvl4pPr>
            <a:lvl5pPr marL="2011680" indent="0">
              <a:buNone/>
              <a:defRPr b="0" i="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587341E-2CFD-4F74-AC40-C4A20C752A8B}"/>
              </a:ext>
            </a:extLst>
          </p:cNvPr>
          <p:cNvSpPr/>
          <p:nvPr userDrawn="1"/>
        </p:nvSpPr>
        <p:spPr>
          <a:xfrm>
            <a:off x="0" y="0"/>
            <a:ext cx="1132368" cy="4316413"/>
          </a:xfrm>
          <a:custGeom>
            <a:avLst/>
            <a:gdLst>
              <a:gd name="connsiteX0" fmla="*/ 398838 w 1132368"/>
              <a:gd name="connsiteY0" fmla="*/ 3208859 h 4316413"/>
              <a:gd name="connsiteX1" fmla="*/ 393521 w 1132368"/>
              <a:gd name="connsiteY1" fmla="*/ 4141294 h 4316413"/>
              <a:gd name="connsiteX2" fmla="*/ 0 w 1132368"/>
              <a:gd name="connsiteY2" fmla="*/ 4316413 h 4316413"/>
              <a:gd name="connsiteX3" fmla="*/ 0 w 1132368"/>
              <a:gd name="connsiteY3" fmla="*/ 3399636 h 4316413"/>
              <a:gd name="connsiteX4" fmla="*/ 1 w 1132368"/>
              <a:gd name="connsiteY4" fmla="*/ 1079843 h 4316413"/>
              <a:gd name="connsiteX5" fmla="*/ 400769 w 1132368"/>
              <a:gd name="connsiteY5" fmla="*/ 1271543 h 4316413"/>
              <a:gd name="connsiteX6" fmla="*/ 399484 w 1132368"/>
              <a:gd name="connsiteY6" fmla="*/ 2178126 h 4316413"/>
              <a:gd name="connsiteX7" fmla="*/ 1 w 1132368"/>
              <a:gd name="connsiteY7" fmla="*/ 1989572 h 4316413"/>
              <a:gd name="connsiteX8" fmla="*/ 445596 w 1132368"/>
              <a:gd name="connsiteY8" fmla="*/ 0 h 4316413"/>
              <a:gd name="connsiteX9" fmla="*/ 1127336 w 1132368"/>
              <a:gd name="connsiteY9" fmla="*/ 0 h 4316413"/>
              <a:gd name="connsiteX10" fmla="*/ 1132368 w 1132368"/>
              <a:gd name="connsiteY10" fmla="*/ 882442 h 4316413"/>
              <a:gd name="connsiteX11" fmla="*/ 444811 w 1132368"/>
              <a:gd name="connsiteY11" fmla="*/ 553562 h 4316413"/>
              <a:gd name="connsiteX12" fmla="*/ 445454 w 1132368"/>
              <a:gd name="connsiteY12" fmla="*/ 100271 h 431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8" h="4316413">
                <a:moveTo>
                  <a:pt x="398838" y="3208859"/>
                </a:moveTo>
                <a:cubicBezTo>
                  <a:pt x="397066" y="3519671"/>
                  <a:pt x="395293" y="3830482"/>
                  <a:pt x="393521" y="4141294"/>
                </a:cubicBezTo>
                <a:lnTo>
                  <a:pt x="0" y="4316413"/>
                </a:lnTo>
                <a:lnTo>
                  <a:pt x="0" y="3399636"/>
                </a:lnTo>
                <a:close/>
                <a:moveTo>
                  <a:pt x="1" y="1079843"/>
                </a:moveTo>
                <a:lnTo>
                  <a:pt x="400769" y="1271543"/>
                </a:lnTo>
                <a:cubicBezTo>
                  <a:pt x="402541" y="1577038"/>
                  <a:pt x="397712" y="1872631"/>
                  <a:pt x="399484" y="2178126"/>
                </a:cubicBezTo>
                <a:lnTo>
                  <a:pt x="1" y="1989572"/>
                </a:lnTo>
                <a:close/>
                <a:moveTo>
                  <a:pt x="445596" y="0"/>
                </a:moveTo>
                <a:lnTo>
                  <a:pt x="1127336" y="0"/>
                </a:lnTo>
                <a:lnTo>
                  <a:pt x="1132368" y="882442"/>
                </a:lnTo>
                <a:lnTo>
                  <a:pt x="444811" y="553562"/>
                </a:lnTo>
                <a:cubicBezTo>
                  <a:pt x="443925" y="400815"/>
                  <a:pt x="444689" y="250543"/>
                  <a:pt x="445454" y="1002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AA59FD3-0D46-4F08-830E-C16BDBD9AAEC}"/>
              </a:ext>
            </a:extLst>
          </p:cNvPr>
          <p:cNvSpPr/>
          <p:nvPr userDrawn="1"/>
        </p:nvSpPr>
        <p:spPr>
          <a:xfrm flipH="1" flipV="1">
            <a:off x="1" y="0"/>
            <a:ext cx="1132367" cy="3132720"/>
          </a:xfrm>
          <a:custGeom>
            <a:avLst/>
            <a:gdLst>
              <a:gd name="connsiteX0" fmla="*/ 1132367 w 1132367"/>
              <a:gd name="connsiteY0" fmla="*/ 1098283 h 3132720"/>
              <a:gd name="connsiteX1" fmla="*/ 731599 w 1132367"/>
              <a:gd name="connsiteY1" fmla="*/ 906583 h 3132720"/>
              <a:gd name="connsiteX2" fmla="*/ 732884 w 1132367"/>
              <a:gd name="connsiteY2" fmla="*/ 0 h 3132720"/>
              <a:gd name="connsiteX3" fmla="*/ 1132367 w 1132367"/>
              <a:gd name="connsiteY3" fmla="*/ 185859 h 3132720"/>
              <a:gd name="connsiteX4" fmla="*/ 0 w 1132367"/>
              <a:gd name="connsiteY4" fmla="*/ 2190057 h 3132720"/>
              <a:gd name="connsiteX5" fmla="*/ 5317 w 1132367"/>
              <a:gd name="connsiteY5" fmla="*/ 1276002 h 3132720"/>
              <a:gd name="connsiteX6" fmla="*/ 686272 w 1132367"/>
              <a:gd name="connsiteY6" fmla="*/ 954594 h 3132720"/>
              <a:gd name="connsiteX7" fmla="*/ 687557 w 1132367"/>
              <a:gd name="connsiteY7" fmla="*/ 1861177 h 3132720"/>
              <a:gd name="connsiteX8" fmla="*/ 1132367 w 1132367"/>
              <a:gd name="connsiteY8" fmla="*/ 3132720 h 3132720"/>
              <a:gd name="connsiteX9" fmla="*/ 732384 w 1132367"/>
              <a:gd name="connsiteY9" fmla="*/ 3132720 h 3132720"/>
              <a:gd name="connsiteX10" fmla="*/ 732241 w 1132367"/>
              <a:gd name="connsiteY10" fmla="*/ 3032449 h 3132720"/>
              <a:gd name="connsiteX11" fmla="*/ 731599 w 1132367"/>
              <a:gd name="connsiteY11" fmla="*/ 2579158 h 3132720"/>
              <a:gd name="connsiteX12" fmla="*/ 1132367 w 1132367"/>
              <a:gd name="connsiteY12" fmla="*/ 2387458 h 313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2367" h="3132720">
                <a:moveTo>
                  <a:pt x="1132367" y="1098283"/>
                </a:moveTo>
                <a:lnTo>
                  <a:pt x="731599" y="906583"/>
                </a:lnTo>
                <a:cubicBezTo>
                  <a:pt x="729827" y="601088"/>
                  <a:pt x="734656" y="305495"/>
                  <a:pt x="732884" y="0"/>
                </a:cubicBezTo>
                <a:lnTo>
                  <a:pt x="1132367" y="185859"/>
                </a:lnTo>
                <a:close/>
                <a:moveTo>
                  <a:pt x="0" y="2190057"/>
                </a:moveTo>
                <a:cubicBezTo>
                  <a:pt x="1772" y="1879245"/>
                  <a:pt x="3545" y="1586814"/>
                  <a:pt x="5317" y="1276002"/>
                </a:cubicBezTo>
                <a:lnTo>
                  <a:pt x="686272" y="954594"/>
                </a:lnTo>
                <a:cubicBezTo>
                  <a:pt x="684500" y="1260089"/>
                  <a:pt x="689329" y="1555682"/>
                  <a:pt x="687557" y="1861177"/>
                </a:cubicBezTo>
                <a:close/>
                <a:moveTo>
                  <a:pt x="1132367" y="3132720"/>
                </a:moveTo>
                <a:lnTo>
                  <a:pt x="732384" y="3132720"/>
                </a:lnTo>
                <a:lnTo>
                  <a:pt x="732241" y="3032449"/>
                </a:lnTo>
                <a:cubicBezTo>
                  <a:pt x="731477" y="2882177"/>
                  <a:pt x="730713" y="2731905"/>
                  <a:pt x="731599" y="2579158"/>
                </a:cubicBezTo>
                <a:lnTo>
                  <a:pt x="1132367" y="23874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C120E8-CA84-4F1E-9E32-B3381014668E}"/>
              </a:ext>
            </a:extLst>
          </p:cNvPr>
          <p:cNvSpPr/>
          <p:nvPr userDrawn="1"/>
        </p:nvSpPr>
        <p:spPr>
          <a:xfrm>
            <a:off x="0" y="0"/>
            <a:ext cx="1859557" cy="3353963"/>
          </a:xfrm>
          <a:custGeom>
            <a:avLst/>
            <a:gdLst>
              <a:gd name="connsiteX0" fmla="*/ 0 w 1859557"/>
              <a:gd name="connsiteY0" fmla="*/ 2993201 h 3353963"/>
              <a:gd name="connsiteX1" fmla="*/ 375832 w 1859557"/>
              <a:gd name="connsiteY1" fmla="*/ 3171690 h 3353963"/>
              <a:gd name="connsiteX2" fmla="*/ 0 w 1859557"/>
              <a:gd name="connsiteY2" fmla="*/ 3353963 h 3353963"/>
              <a:gd name="connsiteX3" fmla="*/ 1132368 w 1859557"/>
              <a:gd name="connsiteY3" fmla="*/ 1897257 h 3353963"/>
              <a:gd name="connsiteX4" fmla="*/ 1127051 w 1859557"/>
              <a:gd name="connsiteY4" fmla="*/ 2829692 h 3353963"/>
              <a:gd name="connsiteX5" fmla="*/ 446096 w 1859557"/>
              <a:gd name="connsiteY5" fmla="*/ 3132720 h 3353963"/>
              <a:gd name="connsiteX6" fmla="*/ 444811 w 1859557"/>
              <a:gd name="connsiteY6" fmla="*/ 2226137 h 3353963"/>
              <a:gd name="connsiteX7" fmla="*/ 1174052 w 1859557"/>
              <a:gd name="connsiteY7" fmla="*/ 0 h 3353963"/>
              <a:gd name="connsiteX8" fmla="*/ 1859557 w 1859557"/>
              <a:gd name="connsiteY8" fmla="*/ 0 h 3353963"/>
              <a:gd name="connsiteX9" fmla="*/ 1856257 w 1859557"/>
              <a:gd name="connsiteY9" fmla="*/ 578734 h 3353963"/>
              <a:gd name="connsiteX10" fmla="*/ 1175302 w 1859557"/>
              <a:gd name="connsiteY10" fmla="*/ 881762 h 3353963"/>
              <a:gd name="connsiteX11" fmla="*/ 1174660 w 1859557"/>
              <a:gd name="connsiteY11" fmla="*/ 428471 h 335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59557" h="3353963">
                <a:moveTo>
                  <a:pt x="0" y="2993201"/>
                </a:moveTo>
                <a:lnTo>
                  <a:pt x="375832" y="3171690"/>
                </a:lnTo>
                <a:lnTo>
                  <a:pt x="0" y="3353963"/>
                </a:lnTo>
                <a:close/>
                <a:moveTo>
                  <a:pt x="1132368" y="1897257"/>
                </a:moveTo>
                <a:cubicBezTo>
                  <a:pt x="1130596" y="2208069"/>
                  <a:pt x="1128823" y="2518880"/>
                  <a:pt x="1127051" y="2829692"/>
                </a:cubicBezTo>
                <a:lnTo>
                  <a:pt x="446096" y="3132720"/>
                </a:lnTo>
                <a:cubicBezTo>
                  <a:pt x="447868" y="2827225"/>
                  <a:pt x="443039" y="2531632"/>
                  <a:pt x="444811" y="2226137"/>
                </a:cubicBezTo>
                <a:close/>
                <a:moveTo>
                  <a:pt x="1174052" y="0"/>
                </a:moveTo>
                <a:lnTo>
                  <a:pt x="1859557" y="0"/>
                </a:lnTo>
                <a:lnTo>
                  <a:pt x="1856257" y="578734"/>
                </a:lnTo>
                <a:lnTo>
                  <a:pt x="1175302" y="881762"/>
                </a:lnTo>
                <a:cubicBezTo>
                  <a:pt x="1176188" y="729015"/>
                  <a:pt x="1175424" y="578743"/>
                  <a:pt x="1174660" y="4284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A41D4A-0E6E-4A1D-9985-276D7AB03A28}"/>
              </a:ext>
            </a:extLst>
          </p:cNvPr>
          <p:cNvGrpSpPr/>
          <p:nvPr userDrawn="1"/>
        </p:nvGrpSpPr>
        <p:grpSpPr>
          <a:xfrm>
            <a:off x="0" y="591137"/>
            <a:ext cx="1093146" cy="647353"/>
            <a:chOff x="0" y="591137"/>
            <a:chExt cx="1093146" cy="64735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B11EA2-6FCB-4470-855B-BE554614C28E}"/>
                </a:ext>
              </a:extLst>
            </p:cNvPr>
            <p:cNvCxnSpPr/>
            <p:nvPr userDrawn="1"/>
          </p:nvCxnSpPr>
          <p:spPr>
            <a:xfrm flipH="1">
              <a:off x="410412" y="905590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95EA85-E3FB-4566-B94A-345DDEECF518}"/>
                </a:ext>
              </a:extLst>
            </p:cNvPr>
            <p:cNvCxnSpPr/>
            <p:nvPr userDrawn="1"/>
          </p:nvCxnSpPr>
          <p:spPr>
            <a:xfrm flipH="1">
              <a:off x="327661" y="855939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292581-FA53-4FB1-9F56-A4460D3F2D1A}"/>
                </a:ext>
              </a:extLst>
            </p:cNvPr>
            <p:cNvCxnSpPr/>
            <p:nvPr userDrawn="1"/>
          </p:nvCxnSpPr>
          <p:spPr>
            <a:xfrm flipH="1">
              <a:off x="232497" y="814564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6DAA0-02D8-4383-BEF3-E7A852AFB2D9}"/>
                </a:ext>
              </a:extLst>
            </p:cNvPr>
            <p:cNvCxnSpPr/>
            <p:nvPr userDrawn="1"/>
          </p:nvCxnSpPr>
          <p:spPr>
            <a:xfrm flipH="1">
              <a:off x="149746" y="764913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29D1A7-4EB3-4DA2-B4BD-F1FD767D3796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E0BC63-A52C-4EEA-AEA2-38805DC1DE2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78025"/>
              <a:ext cx="633878" cy="30907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5455E-5489-4872-80CE-AE6518C774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0788"/>
              <a:ext cx="534576" cy="260658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997F6-E925-405E-B92E-00E418A2CB4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" y="591137"/>
              <a:ext cx="451824" cy="220309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0E0A958-BF2B-4811-80E9-B02B2C1FC23F}"/>
              </a:ext>
            </a:extLst>
          </p:cNvPr>
          <p:cNvSpPr/>
          <p:nvPr userDrawn="1"/>
        </p:nvSpPr>
        <p:spPr>
          <a:xfrm>
            <a:off x="9611590" y="4610192"/>
            <a:ext cx="446811" cy="3162208"/>
          </a:xfrm>
          <a:custGeom>
            <a:avLst/>
            <a:gdLst>
              <a:gd name="connsiteX0" fmla="*/ 446811 w 446811"/>
              <a:gd name="connsiteY0" fmla="*/ 2365624 h 3162208"/>
              <a:gd name="connsiteX1" fmla="*/ 446811 w 446811"/>
              <a:gd name="connsiteY1" fmla="*/ 3162208 h 3162208"/>
              <a:gd name="connsiteX2" fmla="*/ 1223 w 446811"/>
              <a:gd name="connsiteY2" fmla="*/ 3162208 h 3162208"/>
              <a:gd name="connsiteX3" fmla="*/ 1039 w 446811"/>
              <a:gd name="connsiteY3" fmla="*/ 3032450 h 3162208"/>
              <a:gd name="connsiteX4" fmla="*/ 397 w 446811"/>
              <a:gd name="connsiteY4" fmla="*/ 2579158 h 3162208"/>
              <a:gd name="connsiteX5" fmla="*/ 1682 w 446811"/>
              <a:gd name="connsiteY5" fmla="*/ 0 h 3162208"/>
              <a:gd name="connsiteX6" fmla="*/ 446811 w 446811"/>
              <a:gd name="connsiteY6" fmla="*/ 198084 h 3162208"/>
              <a:gd name="connsiteX7" fmla="*/ 446811 w 446811"/>
              <a:gd name="connsiteY7" fmla="*/ 1120117 h 3162208"/>
              <a:gd name="connsiteX8" fmla="*/ 397 w 446811"/>
              <a:gd name="connsiteY8" fmla="*/ 906583 h 3162208"/>
              <a:gd name="connsiteX9" fmla="*/ 1682 w 446811"/>
              <a:gd name="connsiteY9" fmla="*/ 0 h 31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811" h="3162208">
                <a:moveTo>
                  <a:pt x="446811" y="2365624"/>
                </a:moveTo>
                <a:lnTo>
                  <a:pt x="446811" y="3162208"/>
                </a:lnTo>
                <a:lnTo>
                  <a:pt x="1223" y="3162208"/>
                </a:lnTo>
                <a:lnTo>
                  <a:pt x="1039" y="3032450"/>
                </a:lnTo>
                <a:cubicBezTo>
                  <a:pt x="275" y="2882178"/>
                  <a:pt x="-489" y="2731906"/>
                  <a:pt x="397" y="2579158"/>
                </a:cubicBezTo>
                <a:close/>
                <a:moveTo>
                  <a:pt x="1682" y="0"/>
                </a:moveTo>
                <a:lnTo>
                  <a:pt x="446811" y="198084"/>
                </a:lnTo>
                <a:lnTo>
                  <a:pt x="446811" y="1120117"/>
                </a:lnTo>
                <a:lnTo>
                  <a:pt x="397" y="906583"/>
                </a:lnTo>
                <a:cubicBezTo>
                  <a:pt x="-1375" y="601088"/>
                  <a:pt x="3454" y="305495"/>
                  <a:pt x="16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2012B82-AB4F-4D80-866E-16DFEADCD5A7}"/>
              </a:ext>
            </a:extLst>
          </p:cNvPr>
          <p:cNvSpPr/>
          <p:nvPr userDrawn="1"/>
        </p:nvSpPr>
        <p:spPr>
          <a:xfrm flipH="1">
            <a:off x="8880386" y="6021222"/>
            <a:ext cx="1178015" cy="1751178"/>
          </a:xfrm>
          <a:custGeom>
            <a:avLst/>
            <a:gdLst>
              <a:gd name="connsiteX0" fmla="*/ 1178015 w 1178015"/>
              <a:gd name="connsiteY0" fmla="*/ 839248 h 1751178"/>
              <a:gd name="connsiteX1" fmla="*/ 490458 w 1178015"/>
              <a:gd name="connsiteY1" fmla="*/ 1168128 h 1751178"/>
              <a:gd name="connsiteX2" fmla="*/ 491100 w 1178015"/>
              <a:gd name="connsiteY2" fmla="*/ 1621420 h 1751178"/>
              <a:gd name="connsiteX3" fmla="*/ 491284 w 1178015"/>
              <a:gd name="connsiteY3" fmla="*/ 1751178 h 1751178"/>
              <a:gd name="connsiteX4" fmla="*/ 1172815 w 1178015"/>
              <a:gd name="connsiteY4" fmla="*/ 1751178 h 1751178"/>
              <a:gd name="connsiteX5" fmla="*/ 0 w 1178015"/>
              <a:gd name="connsiteY5" fmla="*/ 0 h 1751178"/>
              <a:gd name="connsiteX6" fmla="*/ 0 w 1178015"/>
              <a:gd name="connsiteY6" fmla="*/ 906323 h 1751178"/>
              <a:gd name="connsiteX7" fmla="*/ 445129 w 1178015"/>
              <a:gd name="connsiteY7" fmla="*/ 1120117 h 1751178"/>
              <a:gd name="connsiteX8" fmla="*/ 446414 w 1178015"/>
              <a:gd name="connsiteY8" fmla="*/ 213534 h 175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8015" h="1751178">
                <a:moveTo>
                  <a:pt x="1178015" y="839248"/>
                </a:moveTo>
                <a:lnTo>
                  <a:pt x="490458" y="1168128"/>
                </a:lnTo>
                <a:cubicBezTo>
                  <a:pt x="489572" y="1320876"/>
                  <a:pt x="490336" y="1471148"/>
                  <a:pt x="491100" y="1621420"/>
                </a:cubicBezTo>
                <a:lnTo>
                  <a:pt x="491284" y="1751178"/>
                </a:lnTo>
                <a:lnTo>
                  <a:pt x="1172815" y="1751178"/>
                </a:lnTo>
                <a:close/>
                <a:moveTo>
                  <a:pt x="0" y="0"/>
                </a:moveTo>
                <a:lnTo>
                  <a:pt x="0" y="906323"/>
                </a:lnTo>
                <a:lnTo>
                  <a:pt x="445129" y="1120117"/>
                </a:lnTo>
                <a:cubicBezTo>
                  <a:pt x="443357" y="814622"/>
                  <a:pt x="448186" y="519029"/>
                  <a:pt x="446414" y="2135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E641FA-CDC4-48DE-BA35-5FCAA92D6883}"/>
              </a:ext>
            </a:extLst>
          </p:cNvPr>
          <p:cNvGrpSpPr/>
          <p:nvPr userDrawn="1"/>
        </p:nvGrpSpPr>
        <p:grpSpPr>
          <a:xfrm>
            <a:off x="8936266" y="5554350"/>
            <a:ext cx="1122135" cy="647353"/>
            <a:chOff x="-230909" y="591137"/>
            <a:chExt cx="1122135" cy="64735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C30A72-9795-4DF0-BA15-74DF66655F8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0412" y="1004046"/>
              <a:ext cx="480814" cy="234444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73E20C-9084-4D1C-AA9A-7496B7F811E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27661" y="914046"/>
              <a:ext cx="563565" cy="274793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EF7BB0-711B-4373-B0E4-333173E9FE9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32497" y="826269"/>
              <a:ext cx="658729" cy="321195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39A02F6-AA0B-4C15-969A-895ECC0BF667}"/>
                </a:ext>
              </a:extLst>
            </p:cNvPr>
            <p:cNvCxnSpPr/>
            <p:nvPr userDrawn="1"/>
          </p:nvCxnSpPr>
          <p:spPr>
            <a:xfrm flipH="1">
              <a:off x="145392" y="76926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ED305AD-AF46-4E2E-B452-EB1C4FA8C38F}"/>
                </a:ext>
              </a:extLst>
            </p:cNvPr>
            <p:cNvCxnSpPr/>
            <p:nvPr userDrawn="1"/>
          </p:nvCxnSpPr>
          <p:spPr>
            <a:xfrm flipH="1">
              <a:off x="33895" y="727676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9013B0-9896-4007-A676-644084A3A333}"/>
                </a:ext>
              </a:extLst>
            </p:cNvPr>
            <p:cNvCxnSpPr/>
            <p:nvPr userDrawn="1"/>
          </p:nvCxnSpPr>
          <p:spPr>
            <a:xfrm flipH="1">
              <a:off x="-48856" y="678025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DD3259-CB9E-437F-A69A-D57FBEE05D63}"/>
                </a:ext>
              </a:extLst>
            </p:cNvPr>
            <p:cNvCxnSpPr/>
            <p:nvPr userDrawn="1"/>
          </p:nvCxnSpPr>
          <p:spPr>
            <a:xfrm flipH="1">
              <a:off x="-148158" y="640788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0852DC-C9C9-4EC1-A0C9-C282979133D0}"/>
                </a:ext>
              </a:extLst>
            </p:cNvPr>
            <p:cNvCxnSpPr/>
            <p:nvPr userDrawn="1"/>
          </p:nvCxnSpPr>
          <p:spPr>
            <a:xfrm flipH="1">
              <a:off x="-230909" y="591137"/>
              <a:ext cx="682734" cy="332900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25F9691-1E7B-451A-9ECA-8AB77D0FACDD}"/>
              </a:ext>
            </a:extLst>
          </p:cNvPr>
          <p:cNvSpPr/>
          <p:nvPr userDrawn="1"/>
        </p:nvSpPr>
        <p:spPr>
          <a:xfrm rot="16200000" flipH="1">
            <a:off x="8076772" y="5159711"/>
            <a:ext cx="2785242" cy="1178015"/>
          </a:xfrm>
          <a:custGeom>
            <a:avLst/>
            <a:gdLst>
              <a:gd name="connsiteX0" fmla="*/ 1549779 w 2785242"/>
              <a:gd name="connsiteY0" fmla="*/ 0 h 1178015"/>
              <a:gd name="connsiteX1" fmla="*/ 1878659 w 2785242"/>
              <a:gd name="connsiteY1" fmla="*/ 687557 h 1178015"/>
              <a:gd name="connsiteX2" fmla="*/ 2785242 w 2785242"/>
              <a:gd name="connsiteY2" fmla="*/ 686272 h 1178015"/>
              <a:gd name="connsiteX3" fmla="*/ 2464797 w 2785242"/>
              <a:gd name="connsiteY3" fmla="*/ 5317 h 1178015"/>
              <a:gd name="connsiteX4" fmla="*/ 1549779 w 2785242"/>
              <a:gd name="connsiteY4" fmla="*/ 0 h 1178015"/>
              <a:gd name="connsiteX5" fmla="*/ 0 w 2785242"/>
              <a:gd name="connsiteY5" fmla="*/ 1178015 h 1178015"/>
              <a:gd name="connsiteX6" fmla="*/ 395544 w 2785242"/>
              <a:gd name="connsiteY6" fmla="*/ 1178015 h 1178015"/>
              <a:gd name="connsiteX7" fmla="*/ 204840 w 2785242"/>
              <a:gd name="connsiteY7" fmla="*/ 746697 h 117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5242" h="1178015">
                <a:moveTo>
                  <a:pt x="1549779" y="0"/>
                </a:moveTo>
                <a:lnTo>
                  <a:pt x="1878659" y="687557"/>
                </a:lnTo>
                <a:cubicBezTo>
                  <a:pt x="2184154" y="689329"/>
                  <a:pt x="2479747" y="684500"/>
                  <a:pt x="2785242" y="686272"/>
                </a:cubicBezTo>
                <a:lnTo>
                  <a:pt x="2464797" y="5317"/>
                </a:lnTo>
                <a:cubicBezTo>
                  <a:pt x="2153985" y="3545"/>
                  <a:pt x="1860591" y="1772"/>
                  <a:pt x="1549779" y="0"/>
                </a:cubicBezTo>
                <a:close/>
                <a:moveTo>
                  <a:pt x="0" y="1178015"/>
                </a:moveTo>
                <a:lnTo>
                  <a:pt x="395544" y="1178015"/>
                </a:lnTo>
                <a:lnTo>
                  <a:pt x="204840" y="74669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55A94-CD46-C44F-8A53-8AA853BE1D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BA5E-A969-C44D-8E38-C70ED41C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ertificate of Completion">
            <a:extLst>
              <a:ext uri="{FF2B5EF4-FFF2-40B4-BE49-F238E27FC236}">
                <a16:creationId xmlns:a16="http://schemas.microsoft.com/office/drawing/2014/main" id="{6CE66C72-8BEE-B947-88BE-D6AE32B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72" y="1650360"/>
            <a:ext cx="7893986" cy="595315"/>
          </a:xfrm>
        </p:spPr>
        <p:txBody>
          <a:bodyPr/>
          <a:lstStyle/>
          <a:p>
            <a:r>
              <a:rPr lang="en-US" dirty="0"/>
              <a:t>CERTIFICATE OF COMPLETION</a:t>
            </a:r>
          </a:p>
        </p:txBody>
      </p:sp>
      <p:sp>
        <p:nvSpPr>
          <p:cNvPr id="5" name="is hereby granted to">
            <a:extLst>
              <a:ext uri="{FF2B5EF4-FFF2-40B4-BE49-F238E27FC236}">
                <a16:creationId xmlns:a16="http://schemas.microsoft.com/office/drawing/2014/main" id="{9E9660E2-F05F-4D4C-9E31-E8A668CA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0160" y="2867026"/>
            <a:ext cx="7498080" cy="417743"/>
          </a:xfrm>
        </p:spPr>
        <p:txBody>
          <a:bodyPr/>
          <a:lstStyle/>
          <a:p>
            <a:r>
              <a:rPr lang="en-US" dirty="0"/>
              <a:t>IS HEREBY GRANTED TO</a:t>
            </a:r>
          </a:p>
        </p:txBody>
      </p:sp>
      <p:sp>
        <p:nvSpPr>
          <p:cNvPr id="6" name="Madeleine Brunelle">
            <a:extLst>
              <a:ext uri="{FF2B5EF4-FFF2-40B4-BE49-F238E27FC236}">
                <a16:creationId xmlns:a16="http://schemas.microsoft.com/office/drawing/2014/main" id="{7E42DC84-5D9D-BB48-BDD8-C8418027C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2150" y="3284769"/>
            <a:ext cx="8674100" cy="1118504"/>
          </a:xfrm>
        </p:spPr>
        <p:txBody>
          <a:bodyPr/>
          <a:lstStyle/>
          <a:p>
            <a:r>
              <a:rPr lang="en-US" dirty="0"/>
              <a:t>Nikhil </a:t>
            </a:r>
            <a:r>
              <a:rPr lang="en-IN"/>
              <a:t>Agrawal </a:t>
            </a:r>
            <a:endParaRPr lang="en-US" dirty="0"/>
          </a:p>
        </p:txBody>
      </p:sp>
      <p:sp>
        <p:nvSpPr>
          <p:cNvPr id="7" name="to certify that they have completed massage therapy training">
            <a:extLst>
              <a:ext uri="{FF2B5EF4-FFF2-40B4-BE49-F238E27FC236}">
                <a16:creationId xmlns:a16="http://schemas.microsoft.com/office/drawing/2014/main" id="{D2D66D3E-B6D3-874A-823E-0D8BC27749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2150" y="4416874"/>
            <a:ext cx="8672830" cy="522968"/>
          </a:xfrm>
        </p:spPr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TO CERTIFY Completion of a Bachelor's degree</a:t>
            </a:r>
          </a:p>
        </p:txBody>
      </p:sp>
      <p:pic>
        <p:nvPicPr>
          <p:cNvPr id="21" name="Picture Placeholder 20" descr="Signature Placeholder">
            <a:extLst>
              <a:ext uri="{FF2B5EF4-FFF2-40B4-BE49-F238E27FC236}">
                <a16:creationId xmlns:a16="http://schemas.microsoft.com/office/drawing/2014/main" id="{8FFECDAA-83B6-4C4D-A30A-AA721F8419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05" r="305"/>
          <a:stretch/>
        </p:blipFill>
        <p:spPr>
          <a:xfrm>
            <a:off x="2058988" y="5930096"/>
            <a:ext cx="2082800" cy="650092"/>
          </a:xfrm>
        </p:spPr>
      </p:pic>
      <p:sp>
        <p:nvSpPr>
          <p:cNvPr id="8" name="Taylor Phillips, LMT">
            <a:extLst>
              <a:ext uri="{FF2B5EF4-FFF2-40B4-BE49-F238E27FC236}">
                <a16:creationId xmlns:a16="http://schemas.microsoft.com/office/drawing/2014/main" id="{6886D0F9-E1DE-6548-8686-07462DB418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3540" y="6480520"/>
            <a:ext cx="3127375" cy="428061"/>
          </a:xfrm>
        </p:spPr>
        <p:txBody>
          <a:bodyPr/>
          <a:lstStyle/>
          <a:p>
            <a:r>
              <a:rPr lang="en-US" dirty="0"/>
              <a:t>Dr. Omar Ali</a:t>
            </a:r>
          </a:p>
        </p:txBody>
      </p:sp>
      <p:sp>
        <p:nvSpPr>
          <p:cNvPr id="10" name="June 04, 20XX">
            <a:extLst>
              <a:ext uri="{FF2B5EF4-FFF2-40B4-BE49-F238E27FC236}">
                <a16:creationId xmlns:a16="http://schemas.microsoft.com/office/drawing/2014/main" id="{8662A95D-9BF5-554F-9E5A-1DDA890463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340" y="5894731"/>
            <a:ext cx="3127375" cy="428061"/>
          </a:xfrm>
        </p:spPr>
        <p:txBody>
          <a:bodyPr/>
          <a:lstStyle/>
          <a:p>
            <a:r>
              <a:rPr lang="en-US" dirty="0"/>
              <a:t>March 2022</a:t>
            </a:r>
          </a:p>
        </p:txBody>
      </p:sp>
      <p:sp>
        <p:nvSpPr>
          <p:cNvPr id="9" name="Date">
            <a:extLst>
              <a:ext uri="{FF2B5EF4-FFF2-40B4-BE49-F238E27FC236}">
                <a16:creationId xmlns:a16="http://schemas.microsoft.com/office/drawing/2014/main" id="{86BA2A65-AE1C-7846-A1E5-42C8503BA4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4340" y="6480520"/>
            <a:ext cx="3127375" cy="428061"/>
          </a:xfrm>
        </p:spPr>
        <p:txBody>
          <a:bodyPr/>
          <a:lstStyle/>
          <a:p>
            <a:r>
              <a:rPr lang="en-US" dirty="0"/>
              <a:t>Date : 11/3/2022</a:t>
            </a:r>
          </a:p>
        </p:txBody>
      </p:sp>
      <p:grpSp>
        <p:nvGrpSpPr>
          <p:cNvPr id="39" name="Group 38" descr="logo">
            <a:extLst>
              <a:ext uri="{FF2B5EF4-FFF2-40B4-BE49-F238E27FC236}">
                <a16:creationId xmlns:a16="http://schemas.microsoft.com/office/drawing/2014/main" id="{235A8D45-901E-4CD2-A4AE-0949A4F1F3CB}"/>
              </a:ext>
            </a:extLst>
          </p:cNvPr>
          <p:cNvGrpSpPr/>
          <p:nvPr/>
        </p:nvGrpSpPr>
        <p:grpSpPr>
          <a:xfrm>
            <a:off x="3870251" y="429698"/>
            <a:ext cx="2317898" cy="1124116"/>
            <a:chOff x="3870251" y="429698"/>
            <a:chExt cx="2317898" cy="1124116"/>
          </a:xfrm>
        </p:grpSpPr>
        <p:pic>
          <p:nvPicPr>
            <p:cNvPr id="40" name="Logo">
              <a:extLst>
                <a:ext uri="{FF2B5EF4-FFF2-40B4-BE49-F238E27FC236}">
                  <a16:creationId xmlns:a16="http://schemas.microsoft.com/office/drawing/2014/main" id="{3CA75EA1-1AE3-489A-A550-E93EB26AE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14240" y="429698"/>
              <a:ext cx="628650" cy="628650"/>
            </a:xfrm>
            <a:prstGeom prst="rect">
              <a:avLst/>
            </a:prstGeom>
          </p:spPr>
        </p:pic>
        <p:sp>
          <p:nvSpPr>
            <p:cNvPr id="41" name="Logo text">
              <a:extLst>
                <a:ext uri="{FF2B5EF4-FFF2-40B4-BE49-F238E27FC236}">
                  <a16:creationId xmlns:a16="http://schemas.microsoft.com/office/drawing/2014/main" id="{4FDA7FBF-5CD9-43EB-ABA4-D582738D9FD6}"/>
                </a:ext>
              </a:extLst>
            </p:cNvPr>
            <p:cNvSpPr txBox="1">
              <a:spLocks/>
            </p:cNvSpPr>
            <p:nvPr/>
          </p:nvSpPr>
          <p:spPr>
            <a:xfrm>
              <a:off x="3870251" y="1136071"/>
              <a:ext cx="2317898" cy="41774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1005840" rtl="0" eaLnBrk="1" latinLnBrk="0" hangingPunct="1">
                <a:lnSpc>
                  <a:spcPct val="90000"/>
                </a:lnSpc>
                <a:spcBef>
                  <a:spcPts val="1100"/>
                </a:spcBef>
                <a:buFont typeface="Arial" panose="020B0604020202020204" pitchFamily="34" charset="0"/>
                <a:buNone/>
                <a:defRPr sz="1800" b="0" i="0" kern="1200">
                  <a:solidFill>
                    <a:schemeClr val="tx1"/>
                  </a:solidFill>
                  <a:latin typeface="Tw Cen MT" panose="020B0602020104020603" pitchFamily="34" charset="77"/>
                  <a:ea typeface="+mn-ea"/>
                  <a:cs typeface="+mn-cs"/>
                </a:defRPr>
              </a:lvl1pPr>
              <a:lvl2pPr marL="7543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573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02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26314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76606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26898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77190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274820" indent="-251460" algn="l" defTabSz="1005840" rtl="0" eaLnBrk="1" latinLnBrk="0" hangingPunct="1">
                <a:lnSpc>
                  <a:spcPct val="90000"/>
                </a:lnSpc>
                <a:spcBef>
                  <a:spcPts val="550"/>
                </a:spcBef>
                <a:buFont typeface="Arial" panose="020B0604020202020204" pitchFamily="34" charset="0"/>
                <a:buChar char="•"/>
                <a:defRPr sz="19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05840" rtl="0" eaLnBrk="1" fontAlgn="auto" latinLnBrk="0" hangingPunct="1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Al-</a:t>
              </a:r>
              <a:r>
                <a:rPr kumimoji="0" lang="en-US" sz="1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Khawarizmi</a:t>
              </a:r>
              <a:r>
                <a: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A4D8D7">
                      <a:lumMod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09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rtificate of Completion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D2746"/>
      </a:accent1>
      <a:accent2>
        <a:srgbClr val="A4D8D7"/>
      </a:accent2>
      <a:accent3>
        <a:srgbClr val="827E79"/>
      </a:accent3>
      <a:accent4>
        <a:srgbClr val="C6C3BB"/>
      </a:accent4>
      <a:accent5>
        <a:srgbClr val="00AE9B"/>
      </a:accent5>
      <a:accent6>
        <a:srgbClr val="F4E4DE"/>
      </a:accent6>
      <a:hlink>
        <a:srgbClr val="69A020"/>
      </a:hlink>
      <a:folHlink>
        <a:srgbClr val="8C8C8C"/>
      </a:folHlink>
    </a:clrScheme>
    <a:fontScheme name="Custom 4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Completion_TM00001112_WAC_AP_SL_v4" id="{7FA02629-BE1D-4F26-BF11-57B31A821B09}" vid="{AF177746-A759-49C4-B3FB-7ECF089E8C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7a416adda3cf0f491a4f548a2367a54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ef98d826045059a9b3c156985e150d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CC6EA-A1D4-47CC-A39B-C0CBD0BDE5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EBEEB-FF9E-4504-B160-750CA633CF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C9F87E-2C00-4D48-8B1C-2CE7287696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tf00001112_win32</Template>
  <TotalTime>0</TotalTime>
  <Words>27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Century Gothic</vt:lpstr>
      <vt:lpstr>Tw Cen MT</vt:lpstr>
      <vt:lpstr>Office Theme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2022-03-11T20:31:55Z</dcterms:created>
  <dcterms:modified xsi:type="dcterms:W3CDTF">2024-10-24T15:03:08Z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