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Spectral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SpectralMedium-bold.fntdata"/><Relationship Id="rId23" Type="http://schemas.openxmlformats.org/officeDocument/2006/relationships/font" Target="fonts/Spectral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Medium-boldItalic.fntdata"/><Relationship Id="rId25" Type="http://schemas.openxmlformats.org/officeDocument/2006/relationships/font" Target="fonts/Spectral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fc99a66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fc99a66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fc99a66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ffc99a66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ffc99a66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ffc99a66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ffc99a66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ffc99a66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ffc99a66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ffc99a66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ffc99a66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ffc99a66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ffc99a66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ffc99a66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ffc99a66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ffc99a66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Spectral Medium"/>
                <a:ea typeface="Spectral Medium"/>
                <a:cs typeface="Spectral Medium"/>
                <a:sym typeface="Spectral Medium"/>
              </a:rPr>
              <a:t>Multi Skill Voice Assistant for </a:t>
            </a:r>
            <a:endParaRPr sz="30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>
                <a:latin typeface="Spectral Medium"/>
                <a:ea typeface="Spectral Medium"/>
                <a:cs typeface="Spectral Medium"/>
                <a:sym typeface="Spectral Medium"/>
              </a:rPr>
              <a:t>Visually Impaired</a:t>
            </a:r>
            <a:endParaRPr sz="30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ectral Medium"/>
                <a:ea typeface="Spectral Medium"/>
                <a:cs typeface="Spectral Medium"/>
                <a:sym typeface="Spectral Medium"/>
              </a:rPr>
              <a:t>Team - Pioneers</a:t>
            </a:r>
            <a:endParaRPr sz="18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Aim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To build a multi skill chatbot for the visually impaired.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Helping them in getting all the information related to trains like trains between stations,seat availability,PNR status and so on.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Also fetching cricket scores of the ongoing matches.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Letting its users book train tickets and other services via IRCTC portal.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Technologies Used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NodeJS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Alexa Skills Kit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APIs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Indian Rail API (requested for access)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Cricbuzz API (requested for access)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UI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Since our project deals with development of a chatbot for visually impaired people having a UI for them isn’t necessary at all.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It can be added in future if we plan to extend our product for other users as well.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Alexa Skills are now supported in multimodal devices and the UI can be designed using Alexa Presentation Language(APL) , a small library developed by Alexa team for creating UIs for Alexa screen enabled devices.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Demo Screenshots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25" y="1307850"/>
            <a:ext cx="3358914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239" y="2167500"/>
            <a:ext cx="43624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Architecture Of The Product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75" y="1738875"/>
            <a:ext cx="8839204" cy="280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Final Outcome And Results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Tasks Done: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alexa skill is able to provide the information of trains running between two different stations.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logic for fetching the information about any train like running status,availability of seats,etc.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To Dos: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Integrate the indian rails api with the skill.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Integrating the cricbuzz api with the skill.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Refining the conversation flow to make the skill more robust.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 Medium"/>
                <a:ea typeface="Spectral Medium"/>
                <a:cs typeface="Spectral Medium"/>
                <a:sym typeface="Spectral Medium"/>
              </a:rPr>
              <a:t>Upcoming</a:t>
            </a:r>
            <a:endParaRPr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Help user in booking tickets.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Acting as a </a:t>
            </a: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channel</a:t>
            </a: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 between users and IRCTC for booking hotels,ordering food and many more.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Enabling the payment gateway for the ticket gateways.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Exploring possible ways of authentication for making payments through the skill.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Spectral Medium"/>
              <a:buChar char="●"/>
            </a:pPr>
            <a:r>
              <a:rPr lang="en" sz="1600">
                <a:latin typeface="Spectral Medium"/>
                <a:ea typeface="Spectral Medium"/>
                <a:cs typeface="Spectral Medium"/>
                <a:sym typeface="Spectral Medium"/>
              </a:rPr>
              <a:t>Check IPL/Cricket scores.</a:t>
            </a:r>
            <a:endParaRPr sz="1600">
              <a:latin typeface="Spectral Medium"/>
              <a:ea typeface="Spectral Medium"/>
              <a:cs typeface="Spectral Medium"/>
              <a:sym typeface="Spectral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