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F2F2F2"/>
    <a:srgbClr val="1C7CBB"/>
    <a:srgbClr val="EE9524"/>
    <a:srgbClr val="03A1A4"/>
    <a:srgbClr val="EF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845-DA31-44B1-B0BF-B4BC5879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AD3A-0A77-4487-A369-5ADCACE7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4CDA-F36C-4972-AD98-4C0D0E18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B3E0-D5B6-4FC3-8811-25C57FA8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0073-3DD6-4A2C-998A-690C7B41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8262-1D32-42D0-8B17-9535E03D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627AF-74A1-4B9D-88DE-B5262F2B2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08C1-16CC-4953-BB7A-DCD8E94C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EA89-C47C-4C27-8D7A-16A3C618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1AFE-EF0E-4551-AB46-6913E147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4EEA9-8F0E-4183-AA58-F72497CB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599E1-F8BA-4B9A-A408-37C475F0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3D16-091C-4C0D-8978-89B8FE68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DC4D-6D74-44CA-8036-ECD1B9A3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E35B-3D94-4B00-BFEF-2C6AF199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9634-3FEE-402C-91B6-29ACD139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4724-7D72-46C1-A7E5-3EF7F0E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8F22-A883-4B59-9536-2665FFC6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4BCF-4811-4E18-BBA1-4C1E40EC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04D-DB87-4527-870A-86D1599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650A-4C87-4FE6-8DDA-2EA60E0C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7A66-D07C-4496-82FD-4B5EE0B5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F6D1-D372-4D55-9B8B-0A1AB80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37FE-675C-449D-B28B-B40392D1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4C56-4629-4CE5-A19A-107249EA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A360-0C22-4E81-AB8C-94D470BC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BC63-8A02-4A5C-BC62-5B1FE39A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D6955-5235-4A26-AFE8-E9F96595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CB-CF60-4C0A-B439-1F588424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DE52-F281-4794-A5D8-36816357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D076-2635-4F64-9A20-4037685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B080-C534-4AA0-AB5F-8C5CB5D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87115-54B1-4559-A6AB-0FAF7D8D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DFAD-0C2D-46A2-B978-435F3400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E03EF-6ADB-409D-AC36-DC730D49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BC703-ED54-48C4-AF36-00ACE8B4F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7CB46-5C36-4F9F-A89D-22D21F3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0315A-3CF3-4F5F-A8D6-2E316D4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6D4CA-54EF-45E1-ACE7-57D3B352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B52B-1EC4-4F44-9281-340A304A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D3863-531B-4128-94C5-3D281D34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DB530-1F29-42B5-AAB0-DB94B8A0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93DF9-7921-4520-B1D6-0102D347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B315-8686-4003-9C95-772D815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CE90D-6197-48F2-B328-A945F9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60837-C868-44F5-8B11-E35FFF1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73A1-167A-4728-A3CF-EAECC77F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E229-E5AB-4CFB-AE25-521B032D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B5F0A-3C27-4EC1-B593-13B97721A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09E97-11E5-4BDD-97F3-74BF02C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6C5E-5B3D-4F18-A8F5-250BF2EC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27E6-95BC-4874-BE1B-041C2C01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277-BA18-44EF-9050-FCF3965D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21F51-2797-421E-9571-FEF9CEBB7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6930-EAA2-4A07-AD3D-F1EC7202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397A-D993-46D7-B5AB-1F93B28A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3ED94-FBEE-41DC-B8F7-877C2BD0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9ED1-1477-425A-A1D0-C017DFB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348F-DCC7-445A-86CD-CAF114E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3D2D-6528-4ECB-93E2-F9AC1733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7B8C-DF74-41CC-9A95-C42605CC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020B-43C3-442E-B62B-57AACD0E5E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2B7A-35CA-4094-980A-2DF788FC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AC30-04EE-4306-9C68-46E460C68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040802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832605"/>
            <a:chOff x="3977674" y="3837442"/>
            <a:chExt cx="1591582" cy="8326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832605"/>
            <a:chOff x="9087242" y="3837442"/>
            <a:chExt cx="1591582" cy="8326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0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6" grpId="0" animBg="1"/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 D E M Y  C O U R S 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20A031-C8D7-41E1-A857-3E8B36B7D2E2}"/>
              </a:ext>
            </a:extLst>
          </p:cNvPr>
          <p:cNvSpPr txBox="1"/>
          <p:nvPr/>
        </p:nvSpPr>
        <p:spPr>
          <a:xfrm>
            <a:off x="3630827" y="4007596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COURSE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28ED8-294C-4181-8378-0949CF4C5601}"/>
              </a:ext>
            </a:extLst>
          </p:cNvPr>
          <p:cNvSpPr txBox="1"/>
          <p:nvPr/>
        </p:nvSpPr>
        <p:spPr>
          <a:xfrm>
            <a:off x="701039" y="459237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https://www.udemy.com/powerpoint-presentation-slide-design-and-animation/?couponCode=YOUTUBE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9EA8E-D5C2-4AA2-9E9C-F1FE7BEF7608}"/>
              </a:ext>
            </a:extLst>
          </p:cNvPr>
          <p:cNvSpPr txBox="1"/>
          <p:nvPr/>
        </p:nvSpPr>
        <p:spPr>
          <a:xfrm>
            <a:off x="1999117" y="5423368"/>
            <a:ext cx="87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Copy the link and paste it on your web browser. There we are uploading 2/3 new videos in every single week. It will also help us to continue the best works for YouTube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C04A3-6014-446C-99E4-580D8B1D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22" y="1642353"/>
            <a:ext cx="2153956" cy="2153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1031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974AF-A91A-4873-A77C-C2795FF1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112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13</cp:revision>
  <dcterms:created xsi:type="dcterms:W3CDTF">2017-11-24T08:00:11Z</dcterms:created>
  <dcterms:modified xsi:type="dcterms:W3CDTF">2018-09-11T10:52:35Z</dcterms:modified>
</cp:coreProperties>
</file>