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44"/>
    <a:srgbClr val="1C7CBB"/>
    <a:srgbClr val="EF3078"/>
    <a:srgbClr val="EE9524"/>
    <a:srgbClr val="03A1A4"/>
    <a:srgbClr val="E6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CE1-CF24-4769-8E31-F11C0108E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FDCD-BE3D-4DDB-AF4A-186B85D5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B262-866B-4270-93E4-AC1739F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2B51-4E84-4A41-8F59-7CE35D7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7E09-57C8-4C3E-954F-1B43EAF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B21-8A2F-451E-890D-2A775EC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436B5-60A8-49A2-A02A-E2E72B07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28E4-AC8C-45FF-82B1-A9703C4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F3B1-DF23-4CAA-A87C-FC2E785B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F59-AA5D-4FCB-A49B-02F1F62C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D59CE-D0DA-46A4-A10D-2D0C1A7E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6E6F-7741-432E-82BE-47C487346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44C7-DEE4-45D3-8BBE-BB6CFCD9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7386-F3CA-412B-9D21-91179B5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9998-6838-43AA-ACED-6A5568D5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5D5D-0A17-4704-AC14-E236B8C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E078-C82F-497C-A0C8-50BBA0B7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3E16-0EF4-4CF6-9B1B-8F036B00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26B3-3FC3-4AF9-BB29-092FB225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1EDF-8AF7-4396-AED2-679902F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00F1-E7BE-480D-8FA1-22C4E81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85AEA-D145-4BFC-A001-48CC5299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5716-6110-489F-8770-FE5A20C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841E-AFAF-4213-9325-19F9B9C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F83B-EC5E-4C1B-A09F-53AEA04F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6DB5-D9B5-45A4-827B-147A0087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C6FA-CB1B-4844-9762-AA1813A7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235F-AD27-45E4-AEE1-C0FF0284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869F-3CE4-4382-A2E1-32453CA4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C1231-C522-48AE-8BE2-6E4B7EF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96FE-83CB-40A0-8118-9CA13F89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977D-23A9-4896-A375-0B6F9CD2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C793-23E2-4FF5-BAF6-9903DBB1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CD011-E09F-4315-8433-F2BA90B4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A5A92-FE3C-40C2-8184-C9843966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80D5E-1B46-4135-9B15-5997089E1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32408-E244-41F9-81A9-64246E8B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2FAA3-9CB6-4952-8136-68D47D25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B73CF-004E-4FBE-963D-6F55BE8B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1FB-5945-46A0-953E-3A39D2D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2D69A-DF76-45B4-BB46-239B01B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76ECF-D5BF-4BC2-95DC-1B7FB18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68F7C-86E4-4733-AE91-74F096AC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A9E-4C45-48CD-A3CF-0FB168D8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43C-61A4-4C82-ADEE-1E2278CF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36CA-F425-4C5C-AFFF-9B219B73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2C94-03AE-4EB3-87EB-CAC01785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987A-F033-418F-9EB9-667BA7F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7739-01F6-45D6-82FC-DF5FB96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8C7-1670-4C6A-BF8B-43C9FA7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21C3B-DF11-4406-8A51-8996E30F3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02A-950E-465C-B541-59A1CC389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390D5-5DF1-4B28-BE8D-06C5E81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11D92-FB45-4F82-8C06-5394EAC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A03E-0BA3-4704-A3B3-92946D32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F8B1-6EAD-4065-BDCA-6425F4F2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54BC-2A8C-4CFF-BFFD-2C7C988C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4132-4BCF-4F0B-BFB4-EB24C07F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6291-269F-4017-8EF3-5876289F47E8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61B8-BA3E-4781-90C4-A2021958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328-7F84-4677-9714-D5A04CFD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powerpoint-presentation-slide-design-and-animation/?couponCode=YOUTUB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97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U D E M Y  C O U R S 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BD0A9C-A472-49C3-8A12-7CEC16D6622E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FBC924F-0FA9-4411-BAF7-F09D09E26F98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5E7138-019C-4C89-9263-8D5D7AF56166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51C738-939D-4E7A-A3F4-BF3CDEA435C0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F80449-5014-4E7E-811B-843163B4512D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B47D5D-9B09-44FD-90CD-BF22C33B619D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20A031-C8D7-41E1-A857-3E8B36B7D2E2}"/>
              </a:ext>
            </a:extLst>
          </p:cNvPr>
          <p:cNvSpPr txBox="1"/>
          <p:nvPr/>
        </p:nvSpPr>
        <p:spPr>
          <a:xfrm>
            <a:off x="3630827" y="4007596"/>
            <a:ext cx="493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  <a:hlinkClick r:id="rId2"/>
              </a:rPr>
              <a:t>COURSE LINK</a:t>
            </a:r>
            <a:endParaRPr lang="en-US" sz="32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28ED8-294C-4181-8378-0949CF4C5601}"/>
              </a:ext>
            </a:extLst>
          </p:cNvPr>
          <p:cNvSpPr txBox="1"/>
          <p:nvPr/>
        </p:nvSpPr>
        <p:spPr>
          <a:xfrm>
            <a:off x="701039" y="4592371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https://www.udemy.com/powerpoint-presentation-slide-design-and-animation/?couponCode=YOUTUBE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9EA8E-D5C2-4AA2-9E9C-F1FE7BEF7608}"/>
              </a:ext>
            </a:extLst>
          </p:cNvPr>
          <p:cNvSpPr txBox="1"/>
          <p:nvPr/>
        </p:nvSpPr>
        <p:spPr>
          <a:xfrm>
            <a:off x="1999117" y="5423368"/>
            <a:ext cx="87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Copy the link and paste it on your web browser. There we are uploading 2/3 new videos in every single week. It will also help us to continue the best works for YouTube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4C04A3-6014-446C-99E4-580D8B1D12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22" y="1642353"/>
            <a:ext cx="2153956" cy="21539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1031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D7C6A-6501-4376-999E-E788CEFD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177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26</cp:revision>
  <dcterms:created xsi:type="dcterms:W3CDTF">2017-10-05T18:27:48Z</dcterms:created>
  <dcterms:modified xsi:type="dcterms:W3CDTF">2019-05-04T17:12:23Z</dcterms:modified>
</cp:coreProperties>
</file>