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1F"/>
    <a:srgbClr val="2CABDA"/>
    <a:srgbClr val="F1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145-5A85-4597-99CE-CBD829BB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0AD1D-6977-45EF-BFE1-D5FEC662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590E-8676-4BD3-B744-EF739547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F301-DBDE-4321-82B5-BCEF1451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02C-33C0-485E-AF68-26699EC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A416-A5DE-4E72-BD2A-737DCB6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EB7FB-CB9F-4ED5-9C1F-83AA3301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0DF9-E346-46DB-BD3E-19098363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1D54-2F68-4F79-80F5-78CD015A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5050-71B6-41E5-B7CA-65EB092B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C7191-BACF-402F-ACC3-49B6566B0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444EF-68EE-4400-97AC-FF5C2775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D60-16C2-4E28-90AF-70D457F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4820-5B2D-40D9-8966-D4DCF877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172B-8206-4AE1-AB90-2E7967A9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2A55-DA36-46BB-AFA5-E6B00FAC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90D0-2EE3-424C-955E-E5FC64DB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8B12-7C11-4421-8B02-6808151E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284E-C273-40E6-B235-6313D0DD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B647-1E92-45E8-91FE-557D9C53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8212-56BC-427E-B5BE-AA1A3A4A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AA57-B182-44C1-8118-F089BF27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3B93-561C-4549-93F3-D442686A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5DCC-07F1-4BEC-910E-FCDB4AC7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C85-7BC6-435B-B2A1-E96A9E94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515-830F-4E97-9E97-9567033C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6846-D727-4286-A732-E22EC023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E9E0-E5C0-4823-9707-250533F0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9146-F91E-445F-9A5C-CC2BAF7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94EA-3D39-47B9-95C3-8A2E46A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9BD7-50E8-44EC-BDBD-E9C160A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9268-F67D-4D2B-B56C-11C015A7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91216-E872-413F-8F21-F64368BF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65297-F224-44D5-96A8-0BCE2E66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70EC1-7A6C-401D-952C-7A740EA4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565E-053A-4468-9221-E3AA3CC4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3A7C3-B600-4A10-82F2-250AE69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3C55E-F7D3-432B-A932-F0BD186F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F225F-DFD7-4716-AF33-1769FA84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FA2B-04A0-4087-9DB2-0D012972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CA238-614F-4104-B86A-87726A4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2E4E7-B62A-4900-921A-A37D792F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B0DB7-0B48-4C5A-B1F5-B6EBA8B2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160B-0483-4457-AE5E-97898303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C097B-53FA-498B-B1D8-10E8CD34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23FE-24B1-4DAB-9489-D44DD9B2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2ADC-9A48-4E81-B572-EEAB2242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19DE-EF7A-4570-B8C7-5086ECBB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DCB3-69A7-407B-ACA3-A6C9EB07C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E9DF-CAD6-44C1-A443-EF628D9B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FD751-9A1A-40A5-8CC1-232F01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7E96-16B7-4B50-894D-F14F65A9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464-96E9-48CB-975A-50786F11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F23E1-FD01-4460-94C4-A12315677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570AB-78F4-4C37-A250-B17D0039B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825F9-84BB-4B73-988A-6D2B04F3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78FD-3924-41B1-A6C1-96D067DB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D5608-C651-47E6-973E-15EB8912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FBE0-993F-4876-AA54-4CB0EA93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481B-B522-487D-ADAB-C906BCF3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AD33-D5F5-4943-ABE1-2451664E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2DCC-08AD-441B-B599-DED4F1FC8BD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F4A5-71F5-4722-9696-4A264D57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7B3B-21B2-4372-8050-E39870DAD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869C-B22B-49CE-86BC-850A44B8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F82694A-3F39-46D9-B1D0-C8A184ED8226}"/>
              </a:ext>
            </a:extLst>
          </p:cNvPr>
          <p:cNvSpPr/>
          <p:nvPr/>
        </p:nvSpPr>
        <p:spPr>
          <a:xfrm>
            <a:off x="6184768" y="3352848"/>
            <a:ext cx="2410754" cy="3505153"/>
          </a:xfrm>
          <a:prstGeom prst="rect">
            <a:avLst/>
          </a:prstGeom>
          <a:solidFill>
            <a:srgbClr val="ED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5B82DE-1E7D-454F-81EF-C3A54FCBDF6C}"/>
              </a:ext>
            </a:extLst>
          </p:cNvPr>
          <p:cNvSpPr/>
          <p:nvPr/>
        </p:nvSpPr>
        <p:spPr>
          <a:xfrm>
            <a:off x="537857" y="3773721"/>
            <a:ext cx="2131092" cy="3084280"/>
          </a:xfrm>
          <a:prstGeom prst="rect">
            <a:avLst/>
          </a:prstGeom>
          <a:solidFill>
            <a:srgbClr val="2CA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F7A1910-8044-4135-AECD-019F1B410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876793 w 12192000"/>
              <a:gd name="connsiteY0" fmla="*/ 2907660 h 6858000"/>
              <a:gd name="connsiteX1" fmla="*/ 6630719 w 12192000"/>
              <a:gd name="connsiteY1" fmla="*/ 3070771 h 6858000"/>
              <a:gd name="connsiteX2" fmla="*/ 6623668 w 12192000"/>
              <a:gd name="connsiteY2" fmla="*/ 3105688 h 6858000"/>
              <a:gd name="connsiteX3" fmla="*/ 6618585 w 12192000"/>
              <a:gd name="connsiteY3" fmla="*/ 3114748 h 6858000"/>
              <a:gd name="connsiteX4" fmla="*/ 6239565 w 12192000"/>
              <a:gd name="connsiteY4" fmla="*/ 4289319 h 6858000"/>
              <a:gd name="connsiteX5" fmla="*/ 6351185 w 12192000"/>
              <a:gd name="connsiteY5" fmla="*/ 4507296 h 6858000"/>
              <a:gd name="connsiteX6" fmla="*/ 6569162 w 12192000"/>
              <a:gd name="connsiteY6" fmla="*/ 4395676 h 6858000"/>
              <a:gd name="connsiteX7" fmla="*/ 6876970 w 12192000"/>
              <a:gd name="connsiteY7" fmla="*/ 3441786 h 6858000"/>
              <a:gd name="connsiteX8" fmla="*/ 6948112 w 12192000"/>
              <a:gd name="connsiteY8" fmla="*/ 3441786 h 6858000"/>
              <a:gd name="connsiteX9" fmla="*/ 6434255 w 12192000"/>
              <a:gd name="connsiteY9" fmla="*/ 5004134 h 6858000"/>
              <a:gd name="connsiteX10" fmla="*/ 6875851 w 12192000"/>
              <a:gd name="connsiteY10" fmla="*/ 5004134 h 6858000"/>
              <a:gd name="connsiteX11" fmla="*/ 6875851 w 12192000"/>
              <a:gd name="connsiteY11" fmla="*/ 6273936 h 6858000"/>
              <a:gd name="connsiteX12" fmla="*/ 6984019 w 12192000"/>
              <a:gd name="connsiteY12" fmla="*/ 6437126 h 6858000"/>
              <a:gd name="connsiteX13" fmla="*/ 7052957 w 12192000"/>
              <a:gd name="connsiteY13" fmla="*/ 6451042 h 6858000"/>
              <a:gd name="connsiteX14" fmla="*/ 7052955 w 12192000"/>
              <a:gd name="connsiteY14" fmla="*/ 6451044 h 6858000"/>
              <a:gd name="connsiteX15" fmla="*/ 7052958 w 12192000"/>
              <a:gd name="connsiteY15" fmla="*/ 6451044 h 6858000"/>
              <a:gd name="connsiteX16" fmla="*/ 7052957 w 12192000"/>
              <a:gd name="connsiteY16" fmla="*/ 6451042 h 6858000"/>
              <a:gd name="connsiteX17" fmla="*/ 7121894 w 12192000"/>
              <a:gd name="connsiteY17" fmla="*/ 6437126 h 6858000"/>
              <a:gd name="connsiteX18" fmla="*/ 7230064 w 12192000"/>
              <a:gd name="connsiteY18" fmla="*/ 6273936 h 6858000"/>
              <a:gd name="connsiteX19" fmla="*/ 7230064 w 12192000"/>
              <a:gd name="connsiteY19" fmla="*/ 5004134 h 6858000"/>
              <a:gd name="connsiteX20" fmla="*/ 7365337 w 12192000"/>
              <a:gd name="connsiteY20" fmla="*/ 5004134 h 6858000"/>
              <a:gd name="connsiteX21" fmla="*/ 7365337 w 12192000"/>
              <a:gd name="connsiteY21" fmla="*/ 6273936 h 6858000"/>
              <a:gd name="connsiteX22" fmla="*/ 7473507 w 12192000"/>
              <a:gd name="connsiteY22" fmla="*/ 6437126 h 6858000"/>
              <a:gd name="connsiteX23" fmla="*/ 7542445 w 12192000"/>
              <a:gd name="connsiteY23" fmla="*/ 6451042 h 6858000"/>
              <a:gd name="connsiteX24" fmla="*/ 7542443 w 12192000"/>
              <a:gd name="connsiteY24" fmla="*/ 6451044 h 6858000"/>
              <a:gd name="connsiteX25" fmla="*/ 7542447 w 12192000"/>
              <a:gd name="connsiteY25" fmla="*/ 6451044 h 6858000"/>
              <a:gd name="connsiteX26" fmla="*/ 7542445 w 12192000"/>
              <a:gd name="connsiteY26" fmla="*/ 6451042 h 6858000"/>
              <a:gd name="connsiteX27" fmla="*/ 7611383 w 12192000"/>
              <a:gd name="connsiteY27" fmla="*/ 6437126 h 6858000"/>
              <a:gd name="connsiteX28" fmla="*/ 7719553 w 12192000"/>
              <a:gd name="connsiteY28" fmla="*/ 6273936 h 6858000"/>
              <a:gd name="connsiteX29" fmla="*/ 7719553 w 12192000"/>
              <a:gd name="connsiteY29" fmla="*/ 5004134 h 6858000"/>
              <a:gd name="connsiteX30" fmla="*/ 8127444 w 12192000"/>
              <a:gd name="connsiteY30" fmla="*/ 5004134 h 6858000"/>
              <a:gd name="connsiteX31" fmla="*/ 7613587 w 12192000"/>
              <a:gd name="connsiteY31" fmla="*/ 3441786 h 6858000"/>
              <a:gd name="connsiteX32" fmla="*/ 7697223 w 12192000"/>
              <a:gd name="connsiteY32" fmla="*/ 3441786 h 6858000"/>
              <a:gd name="connsiteX33" fmla="*/ 7702984 w 12192000"/>
              <a:gd name="connsiteY33" fmla="*/ 3440622 h 6858000"/>
              <a:gd name="connsiteX34" fmla="*/ 8024539 w 12192000"/>
              <a:gd name="connsiteY34" fmla="*/ 4417888 h 6858000"/>
              <a:gd name="connsiteX35" fmla="*/ 8243152 w 12192000"/>
              <a:gd name="connsiteY35" fmla="*/ 4528253 h 6858000"/>
              <a:gd name="connsiteX36" fmla="*/ 8353519 w 12192000"/>
              <a:gd name="connsiteY36" fmla="*/ 4309640 h 6858000"/>
              <a:gd name="connsiteX37" fmla="*/ 7967764 w 12192000"/>
              <a:gd name="connsiteY37" fmla="*/ 3137263 h 6858000"/>
              <a:gd name="connsiteX38" fmla="*/ 7950645 w 12192000"/>
              <a:gd name="connsiteY38" fmla="*/ 3107162 h 6858000"/>
              <a:gd name="connsiteX39" fmla="*/ 7943299 w 12192000"/>
              <a:gd name="connsiteY39" fmla="*/ 3070771 h 6858000"/>
              <a:gd name="connsiteX40" fmla="*/ 7697223 w 12192000"/>
              <a:gd name="connsiteY40" fmla="*/ 2907660 h 6858000"/>
              <a:gd name="connsiteX41" fmla="*/ 907677 w 12192000"/>
              <a:gd name="connsiteY41" fmla="*/ 2907158 h 6858000"/>
              <a:gd name="connsiteX42" fmla="*/ 625340 w 12192000"/>
              <a:gd name="connsiteY42" fmla="*/ 3094303 h 6858000"/>
              <a:gd name="connsiteX43" fmla="*/ 601261 w 12192000"/>
              <a:gd name="connsiteY43" fmla="*/ 3213574 h 6858000"/>
              <a:gd name="connsiteX44" fmla="*/ 609150 w 12192000"/>
              <a:gd name="connsiteY44" fmla="*/ 3252649 h 6858000"/>
              <a:gd name="connsiteX45" fmla="*/ 601261 w 12192000"/>
              <a:gd name="connsiteY45" fmla="*/ 3291724 h 6858000"/>
              <a:gd name="connsiteX46" fmla="*/ 601261 w 12192000"/>
              <a:gd name="connsiteY46" fmla="*/ 4522019 h 6858000"/>
              <a:gd name="connsiteX47" fmla="*/ 704759 w 12192000"/>
              <a:gd name="connsiteY47" fmla="*/ 4678162 h 6858000"/>
              <a:gd name="connsiteX48" fmla="*/ 770719 w 12192000"/>
              <a:gd name="connsiteY48" fmla="*/ 4691478 h 6858000"/>
              <a:gd name="connsiteX49" fmla="*/ 836680 w 12192000"/>
              <a:gd name="connsiteY49" fmla="*/ 4678162 h 6858000"/>
              <a:gd name="connsiteX50" fmla="*/ 940178 w 12192000"/>
              <a:gd name="connsiteY50" fmla="*/ 4522019 h 6858000"/>
              <a:gd name="connsiteX51" fmla="*/ 940180 w 12192000"/>
              <a:gd name="connsiteY51" fmla="*/ 3519987 h 6858000"/>
              <a:gd name="connsiteX52" fmla="*/ 1020646 w 12192000"/>
              <a:gd name="connsiteY52" fmla="*/ 3519987 h 6858000"/>
              <a:gd name="connsiteX53" fmla="*/ 1020646 w 12192000"/>
              <a:gd name="connsiteY53" fmla="*/ 4567574 h 6858000"/>
              <a:gd name="connsiteX54" fmla="*/ 1020644 w 12192000"/>
              <a:gd name="connsiteY54" fmla="*/ 4567580 h 6858000"/>
              <a:gd name="connsiteX55" fmla="*/ 1020644 w 12192000"/>
              <a:gd name="connsiteY55" fmla="*/ 6224327 h 6858000"/>
              <a:gd name="connsiteX56" fmla="*/ 1159116 w 12192000"/>
              <a:gd name="connsiteY56" fmla="*/ 6433226 h 6858000"/>
              <a:gd name="connsiteX57" fmla="*/ 1247362 w 12192000"/>
              <a:gd name="connsiteY57" fmla="*/ 6451044 h 6858000"/>
              <a:gd name="connsiteX58" fmla="*/ 1335609 w 12192000"/>
              <a:gd name="connsiteY58" fmla="*/ 6433226 h 6858000"/>
              <a:gd name="connsiteX59" fmla="*/ 1474079 w 12192000"/>
              <a:gd name="connsiteY59" fmla="*/ 6224327 h 6858000"/>
              <a:gd name="connsiteX60" fmla="*/ 1474081 w 12192000"/>
              <a:gd name="connsiteY60" fmla="*/ 4590891 h 6858000"/>
              <a:gd name="connsiteX61" fmla="*/ 1573124 w 12192000"/>
              <a:gd name="connsiteY61" fmla="*/ 4590891 h 6858000"/>
              <a:gd name="connsiteX62" fmla="*/ 1573124 w 12192000"/>
              <a:gd name="connsiteY62" fmla="*/ 6224327 h 6858000"/>
              <a:gd name="connsiteX63" fmla="*/ 1711593 w 12192000"/>
              <a:gd name="connsiteY63" fmla="*/ 6433226 h 6858000"/>
              <a:gd name="connsiteX64" fmla="*/ 1799839 w 12192000"/>
              <a:gd name="connsiteY64" fmla="*/ 6451044 h 6858000"/>
              <a:gd name="connsiteX65" fmla="*/ 1888087 w 12192000"/>
              <a:gd name="connsiteY65" fmla="*/ 6433226 h 6858000"/>
              <a:gd name="connsiteX66" fmla="*/ 2026556 w 12192000"/>
              <a:gd name="connsiteY66" fmla="*/ 6224327 h 6858000"/>
              <a:gd name="connsiteX67" fmla="*/ 2026558 w 12192000"/>
              <a:gd name="connsiteY67" fmla="*/ 4567582 h 6858000"/>
              <a:gd name="connsiteX68" fmla="*/ 2026554 w 12192000"/>
              <a:gd name="connsiteY68" fmla="*/ 4567567 h 6858000"/>
              <a:gd name="connsiteX69" fmla="*/ 2026554 w 12192000"/>
              <a:gd name="connsiteY69" fmla="*/ 3519989 h 6858000"/>
              <a:gd name="connsiteX70" fmla="*/ 2107023 w 12192000"/>
              <a:gd name="connsiteY70" fmla="*/ 3519989 h 6858000"/>
              <a:gd name="connsiteX71" fmla="*/ 2107023 w 12192000"/>
              <a:gd name="connsiteY71" fmla="*/ 4522019 h 6858000"/>
              <a:gd name="connsiteX72" fmla="*/ 2210521 w 12192000"/>
              <a:gd name="connsiteY72" fmla="*/ 4678162 h 6858000"/>
              <a:gd name="connsiteX73" fmla="*/ 2276482 w 12192000"/>
              <a:gd name="connsiteY73" fmla="*/ 4691478 h 6858000"/>
              <a:gd name="connsiteX74" fmla="*/ 2342441 w 12192000"/>
              <a:gd name="connsiteY74" fmla="*/ 4678162 h 6858000"/>
              <a:gd name="connsiteX75" fmla="*/ 2445939 w 12192000"/>
              <a:gd name="connsiteY75" fmla="*/ 4522019 h 6858000"/>
              <a:gd name="connsiteX76" fmla="*/ 2445941 w 12192000"/>
              <a:gd name="connsiteY76" fmla="*/ 3291726 h 6858000"/>
              <a:gd name="connsiteX77" fmla="*/ 2438051 w 12192000"/>
              <a:gd name="connsiteY77" fmla="*/ 3252641 h 6858000"/>
              <a:gd name="connsiteX78" fmla="*/ 2445937 w 12192000"/>
              <a:gd name="connsiteY78" fmla="*/ 3213574 h 6858000"/>
              <a:gd name="connsiteX79" fmla="*/ 2445939 w 12192000"/>
              <a:gd name="connsiteY79" fmla="*/ 3213574 h 6858000"/>
              <a:gd name="connsiteX80" fmla="*/ 2139524 w 12192000"/>
              <a:gd name="connsiteY80" fmla="*/ 2907158 h 6858000"/>
              <a:gd name="connsiteX81" fmla="*/ 2026554 w 12192000"/>
              <a:gd name="connsiteY81" fmla="*/ 2907158 h 6858000"/>
              <a:gd name="connsiteX82" fmla="*/ 1020646 w 12192000"/>
              <a:gd name="connsiteY82" fmla="*/ 2907158 h 6858000"/>
              <a:gd name="connsiteX83" fmla="*/ 7277399 w 12192000"/>
              <a:gd name="connsiteY83" fmla="*/ 2031444 h 6858000"/>
              <a:gd name="connsiteX84" fmla="*/ 6875849 w 12192000"/>
              <a:gd name="connsiteY84" fmla="*/ 2432995 h 6858000"/>
              <a:gd name="connsiteX85" fmla="*/ 7277399 w 12192000"/>
              <a:gd name="connsiteY85" fmla="*/ 2834545 h 6858000"/>
              <a:gd name="connsiteX86" fmla="*/ 7678949 w 12192000"/>
              <a:gd name="connsiteY86" fmla="*/ 2432995 h 6858000"/>
              <a:gd name="connsiteX87" fmla="*/ 7277399 w 12192000"/>
              <a:gd name="connsiteY87" fmla="*/ 2031444 h 6858000"/>
              <a:gd name="connsiteX88" fmla="*/ 1523598 w 12192000"/>
              <a:gd name="connsiteY88" fmla="*/ 2031444 h 6858000"/>
              <a:gd name="connsiteX89" fmla="*/ 1122107 w 12192000"/>
              <a:gd name="connsiteY89" fmla="*/ 2432935 h 6858000"/>
              <a:gd name="connsiteX90" fmla="*/ 1523598 w 12192000"/>
              <a:gd name="connsiteY90" fmla="*/ 2834426 h 6858000"/>
              <a:gd name="connsiteX91" fmla="*/ 1925089 w 12192000"/>
              <a:gd name="connsiteY91" fmla="*/ 2432935 h 6858000"/>
              <a:gd name="connsiteX92" fmla="*/ 1523598 w 12192000"/>
              <a:gd name="connsiteY92" fmla="*/ 2031444 h 6858000"/>
              <a:gd name="connsiteX93" fmla="*/ 0 w 12192000"/>
              <a:gd name="connsiteY93" fmla="*/ 0 h 6858000"/>
              <a:gd name="connsiteX94" fmla="*/ 12192000 w 12192000"/>
              <a:gd name="connsiteY94" fmla="*/ 0 h 6858000"/>
              <a:gd name="connsiteX95" fmla="*/ 12192000 w 12192000"/>
              <a:gd name="connsiteY95" fmla="*/ 6858000 h 6858000"/>
              <a:gd name="connsiteX96" fmla="*/ 0 w 12192000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192000" h="6858000">
                <a:moveTo>
                  <a:pt x="6876793" y="2907660"/>
                </a:moveTo>
                <a:cubicBezTo>
                  <a:pt x="6766174" y="2907660"/>
                  <a:pt x="6671260" y="2974918"/>
                  <a:pt x="6630719" y="3070771"/>
                </a:cubicBezTo>
                <a:lnTo>
                  <a:pt x="6623668" y="3105688"/>
                </a:lnTo>
                <a:lnTo>
                  <a:pt x="6618585" y="3114748"/>
                </a:lnTo>
                <a:lnTo>
                  <a:pt x="6239565" y="4289319"/>
                </a:lnTo>
                <a:cubicBezTo>
                  <a:pt x="6210195" y="4380334"/>
                  <a:pt x="6260169" y="4477926"/>
                  <a:pt x="6351185" y="4507296"/>
                </a:cubicBezTo>
                <a:cubicBezTo>
                  <a:pt x="6442200" y="4536665"/>
                  <a:pt x="6539792" y="4486691"/>
                  <a:pt x="6569162" y="4395676"/>
                </a:cubicBezTo>
                <a:lnTo>
                  <a:pt x="6876970" y="3441786"/>
                </a:lnTo>
                <a:lnTo>
                  <a:pt x="6948112" y="3441786"/>
                </a:lnTo>
                <a:lnTo>
                  <a:pt x="6434255" y="5004134"/>
                </a:lnTo>
                <a:lnTo>
                  <a:pt x="6875851" y="5004134"/>
                </a:lnTo>
                <a:lnTo>
                  <a:pt x="6875851" y="6273936"/>
                </a:lnTo>
                <a:cubicBezTo>
                  <a:pt x="6875851" y="6347297"/>
                  <a:pt x="6920453" y="6410239"/>
                  <a:pt x="6984019" y="6437126"/>
                </a:cubicBezTo>
                <a:lnTo>
                  <a:pt x="7052957" y="6451042"/>
                </a:lnTo>
                <a:lnTo>
                  <a:pt x="7052955" y="6451044"/>
                </a:lnTo>
                <a:lnTo>
                  <a:pt x="7052958" y="6451044"/>
                </a:lnTo>
                <a:lnTo>
                  <a:pt x="7052957" y="6451042"/>
                </a:lnTo>
                <a:lnTo>
                  <a:pt x="7121894" y="6437126"/>
                </a:lnTo>
                <a:cubicBezTo>
                  <a:pt x="7185460" y="6410239"/>
                  <a:pt x="7230064" y="6347297"/>
                  <a:pt x="7230064" y="6273936"/>
                </a:cubicBezTo>
                <a:lnTo>
                  <a:pt x="7230064" y="5004134"/>
                </a:lnTo>
                <a:lnTo>
                  <a:pt x="7365337" y="5004134"/>
                </a:lnTo>
                <a:lnTo>
                  <a:pt x="7365337" y="6273936"/>
                </a:lnTo>
                <a:cubicBezTo>
                  <a:pt x="7365337" y="6347297"/>
                  <a:pt x="7409941" y="6410239"/>
                  <a:pt x="7473507" y="6437126"/>
                </a:cubicBezTo>
                <a:lnTo>
                  <a:pt x="7542445" y="6451042"/>
                </a:lnTo>
                <a:lnTo>
                  <a:pt x="7542443" y="6451044"/>
                </a:lnTo>
                <a:lnTo>
                  <a:pt x="7542447" y="6451044"/>
                </a:lnTo>
                <a:lnTo>
                  <a:pt x="7542445" y="6451042"/>
                </a:lnTo>
                <a:lnTo>
                  <a:pt x="7611383" y="6437126"/>
                </a:lnTo>
                <a:cubicBezTo>
                  <a:pt x="7674949" y="6410239"/>
                  <a:pt x="7719553" y="6347297"/>
                  <a:pt x="7719553" y="6273936"/>
                </a:cubicBezTo>
                <a:lnTo>
                  <a:pt x="7719553" y="5004134"/>
                </a:lnTo>
                <a:lnTo>
                  <a:pt x="8127444" y="5004134"/>
                </a:lnTo>
                <a:lnTo>
                  <a:pt x="7613587" y="3441786"/>
                </a:lnTo>
                <a:lnTo>
                  <a:pt x="7697223" y="3441786"/>
                </a:lnTo>
                <a:lnTo>
                  <a:pt x="7702984" y="3440622"/>
                </a:lnTo>
                <a:lnTo>
                  <a:pt x="8024539" y="4417888"/>
                </a:lnTo>
                <a:cubicBezTo>
                  <a:pt x="8054430" y="4508733"/>
                  <a:pt x="8152307" y="4558144"/>
                  <a:pt x="8243152" y="4528253"/>
                </a:cubicBezTo>
                <a:cubicBezTo>
                  <a:pt x="8333997" y="4498362"/>
                  <a:pt x="8383411" y="4400487"/>
                  <a:pt x="8353519" y="4309640"/>
                </a:cubicBezTo>
                <a:lnTo>
                  <a:pt x="7967764" y="3137263"/>
                </a:lnTo>
                <a:lnTo>
                  <a:pt x="7950645" y="3107162"/>
                </a:lnTo>
                <a:lnTo>
                  <a:pt x="7943299" y="3070771"/>
                </a:lnTo>
                <a:cubicBezTo>
                  <a:pt x="7902756" y="2974918"/>
                  <a:pt x="7807844" y="2907660"/>
                  <a:pt x="7697223" y="2907660"/>
                </a:cubicBezTo>
                <a:close/>
                <a:moveTo>
                  <a:pt x="907677" y="2907158"/>
                </a:moveTo>
                <a:cubicBezTo>
                  <a:pt x="780755" y="2907158"/>
                  <a:pt x="671857" y="2984326"/>
                  <a:pt x="625340" y="3094303"/>
                </a:cubicBezTo>
                <a:lnTo>
                  <a:pt x="601261" y="3213574"/>
                </a:lnTo>
                <a:lnTo>
                  <a:pt x="609150" y="3252649"/>
                </a:lnTo>
                <a:lnTo>
                  <a:pt x="601261" y="3291724"/>
                </a:lnTo>
                <a:lnTo>
                  <a:pt x="601261" y="4522019"/>
                </a:lnTo>
                <a:cubicBezTo>
                  <a:pt x="601261" y="4592210"/>
                  <a:pt x="643937" y="4652436"/>
                  <a:pt x="704759" y="4678162"/>
                </a:cubicBezTo>
                <a:lnTo>
                  <a:pt x="770719" y="4691478"/>
                </a:lnTo>
                <a:lnTo>
                  <a:pt x="836680" y="4678162"/>
                </a:lnTo>
                <a:cubicBezTo>
                  <a:pt x="897502" y="4652436"/>
                  <a:pt x="940178" y="4592210"/>
                  <a:pt x="940178" y="4522019"/>
                </a:cubicBezTo>
                <a:lnTo>
                  <a:pt x="940180" y="3519987"/>
                </a:lnTo>
                <a:lnTo>
                  <a:pt x="1020646" y="3519987"/>
                </a:lnTo>
                <a:lnTo>
                  <a:pt x="1020646" y="4567574"/>
                </a:lnTo>
                <a:lnTo>
                  <a:pt x="1020644" y="4567580"/>
                </a:lnTo>
                <a:lnTo>
                  <a:pt x="1020644" y="6224327"/>
                </a:lnTo>
                <a:cubicBezTo>
                  <a:pt x="1020644" y="6318235"/>
                  <a:pt x="1077742" y="6398809"/>
                  <a:pt x="1159116" y="6433226"/>
                </a:cubicBezTo>
                <a:lnTo>
                  <a:pt x="1247362" y="6451044"/>
                </a:lnTo>
                <a:lnTo>
                  <a:pt x="1335609" y="6433226"/>
                </a:lnTo>
                <a:cubicBezTo>
                  <a:pt x="1416981" y="6398809"/>
                  <a:pt x="1474079" y="6318235"/>
                  <a:pt x="1474079" y="6224327"/>
                </a:cubicBezTo>
                <a:lnTo>
                  <a:pt x="1474081" y="4590891"/>
                </a:lnTo>
                <a:lnTo>
                  <a:pt x="1573124" y="4590891"/>
                </a:lnTo>
                <a:lnTo>
                  <a:pt x="1573124" y="6224327"/>
                </a:lnTo>
                <a:cubicBezTo>
                  <a:pt x="1573124" y="6318235"/>
                  <a:pt x="1630220" y="6398809"/>
                  <a:pt x="1711593" y="6433226"/>
                </a:cubicBezTo>
                <a:lnTo>
                  <a:pt x="1799839" y="6451044"/>
                </a:lnTo>
                <a:lnTo>
                  <a:pt x="1888087" y="6433226"/>
                </a:lnTo>
                <a:cubicBezTo>
                  <a:pt x="1969458" y="6398809"/>
                  <a:pt x="2026556" y="6318235"/>
                  <a:pt x="2026556" y="6224327"/>
                </a:cubicBezTo>
                <a:lnTo>
                  <a:pt x="2026558" y="4567582"/>
                </a:lnTo>
                <a:lnTo>
                  <a:pt x="2026554" y="4567567"/>
                </a:lnTo>
                <a:lnTo>
                  <a:pt x="2026554" y="3519989"/>
                </a:lnTo>
                <a:lnTo>
                  <a:pt x="2107023" y="3519989"/>
                </a:lnTo>
                <a:lnTo>
                  <a:pt x="2107023" y="4522019"/>
                </a:lnTo>
                <a:cubicBezTo>
                  <a:pt x="2107023" y="4592210"/>
                  <a:pt x="2149699" y="4652436"/>
                  <a:pt x="2210521" y="4678162"/>
                </a:cubicBezTo>
                <a:lnTo>
                  <a:pt x="2276482" y="4691478"/>
                </a:lnTo>
                <a:lnTo>
                  <a:pt x="2342441" y="4678162"/>
                </a:lnTo>
                <a:cubicBezTo>
                  <a:pt x="2403263" y="4652436"/>
                  <a:pt x="2445939" y="4592210"/>
                  <a:pt x="2445939" y="4522019"/>
                </a:cubicBezTo>
                <a:lnTo>
                  <a:pt x="2445941" y="3291726"/>
                </a:lnTo>
                <a:lnTo>
                  <a:pt x="2438051" y="3252641"/>
                </a:lnTo>
                <a:lnTo>
                  <a:pt x="2445937" y="3213574"/>
                </a:lnTo>
                <a:lnTo>
                  <a:pt x="2445939" y="3213574"/>
                </a:lnTo>
                <a:cubicBezTo>
                  <a:pt x="2445939" y="3044345"/>
                  <a:pt x="2308753" y="2907158"/>
                  <a:pt x="2139524" y="2907158"/>
                </a:cubicBezTo>
                <a:lnTo>
                  <a:pt x="2026554" y="2907158"/>
                </a:lnTo>
                <a:lnTo>
                  <a:pt x="1020646" y="2907158"/>
                </a:lnTo>
                <a:close/>
                <a:moveTo>
                  <a:pt x="7277399" y="2031444"/>
                </a:moveTo>
                <a:cubicBezTo>
                  <a:pt x="7055629" y="2031444"/>
                  <a:pt x="6875849" y="2211224"/>
                  <a:pt x="6875849" y="2432995"/>
                </a:cubicBezTo>
                <a:cubicBezTo>
                  <a:pt x="6875849" y="2654765"/>
                  <a:pt x="7055629" y="2834545"/>
                  <a:pt x="7277399" y="2834545"/>
                </a:cubicBezTo>
                <a:cubicBezTo>
                  <a:pt x="7499169" y="2834545"/>
                  <a:pt x="7678949" y="2654765"/>
                  <a:pt x="7678949" y="2432995"/>
                </a:cubicBezTo>
                <a:cubicBezTo>
                  <a:pt x="7678949" y="2211224"/>
                  <a:pt x="7499169" y="2031444"/>
                  <a:pt x="7277399" y="2031444"/>
                </a:cubicBezTo>
                <a:close/>
                <a:moveTo>
                  <a:pt x="1523598" y="2031444"/>
                </a:moveTo>
                <a:cubicBezTo>
                  <a:pt x="1301861" y="2031444"/>
                  <a:pt x="1122107" y="2211198"/>
                  <a:pt x="1122107" y="2432935"/>
                </a:cubicBezTo>
                <a:cubicBezTo>
                  <a:pt x="1122107" y="2654673"/>
                  <a:pt x="1301861" y="2834426"/>
                  <a:pt x="1523598" y="2834426"/>
                </a:cubicBezTo>
                <a:cubicBezTo>
                  <a:pt x="1745336" y="2834426"/>
                  <a:pt x="1925089" y="2654673"/>
                  <a:pt x="1925089" y="2432935"/>
                </a:cubicBezTo>
                <a:cubicBezTo>
                  <a:pt x="1925089" y="2211198"/>
                  <a:pt x="1745336" y="2031444"/>
                  <a:pt x="1523598" y="20314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85429-9484-4BB1-85BE-6C7BEF88F95D}"/>
              </a:ext>
            </a:extLst>
          </p:cNvPr>
          <p:cNvSpPr txBox="1"/>
          <p:nvPr/>
        </p:nvSpPr>
        <p:spPr>
          <a:xfrm>
            <a:off x="2679571" y="2220126"/>
            <a:ext cx="3525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>
                    <a:lumMod val="85000"/>
                  </a:schemeClr>
                </a:solidFill>
              </a:rPr>
              <a:t>67%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CE3D3-BE04-4F2E-B4D1-E7A7C3084598}"/>
              </a:ext>
            </a:extLst>
          </p:cNvPr>
          <p:cNvSpPr txBox="1"/>
          <p:nvPr/>
        </p:nvSpPr>
        <p:spPr>
          <a:xfrm>
            <a:off x="2757878" y="3856218"/>
            <a:ext cx="2335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85000"/>
                  </a:schemeClr>
                </a:solidFill>
              </a:rPr>
              <a:t>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45AF0-DC19-4DFA-A074-46BD435A6482}"/>
              </a:ext>
            </a:extLst>
          </p:cNvPr>
          <p:cNvSpPr txBox="1"/>
          <p:nvPr/>
        </p:nvSpPr>
        <p:spPr>
          <a:xfrm>
            <a:off x="2812092" y="5069799"/>
            <a:ext cx="31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demo text so you may replace it by your own content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3E9EC4-C2DF-4308-AEDE-1E853D60B102}"/>
              </a:ext>
            </a:extLst>
          </p:cNvPr>
          <p:cNvCxnSpPr/>
          <p:nvPr/>
        </p:nvCxnSpPr>
        <p:spPr>
          <a:xfrm>
            <a:off x="2913509" y="4959461"/>
            <a:ext cx="2835965" cy="0"/>
          </a:xfrm>
          <a:prstGeom prst="line">
            <a:avLst/>
          </a:prstGeom>
          <a:ln w="57150" cap="rnd">
            <a:solidFill>
              <a:srgbClr val="2CABD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CC3BB5-3F30-4A7E-89D9-07AE75F55A86}"/>
              </a:ext>
            </a:extLst>
          </p:cNvPr>
          <p:cNvSpPr txBox="1"/>
          <p:nvPr/>
        </p:nvSpPr>
        <p:spPr>
          <a:xfrm>
            <a:off x="8492029" y="2220126"/>
            <a:ext cx="3525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>
                    <a:lumMod val="85000"/>
                  </a:schemeClr>
                </a:solidFill>
              </a:rPr>
              <a:t>87%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EC3FE1-27B4-46E7-83D2-532BFEDE3701}"/>
              </a:ext>
            </a:extLst>
          </p:cNvPr>
          <p:cNvSpPr txBox="1"/>
          <p:nvPr/>
        </p:nvSpPr>
        <p:spPr>
          <a:xfrm>
            <a:off x="8570336" y="3856218"/>
            <a:ext cx="3519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85000"/>
                  </a:schemeClr>
                </a:solidFill>
              </a:rPr>
              <a:t>FEMALE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64932-A8D4-43B6-9557-429A3450B92E}"/>
              </a:ext>
            </a:extLst>
          </p:cNvPr>
          <p:cNvSpPr txBox="1"/>
          <p:nvPr/>
        </p:nvSpPr>
        <p:spPr>
          <a:xfrm>
            <a:off x="8624550" y="5069799"/>
            <a:ext cx="31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demo text so you may replace it by your own content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131B05-E337-4B54-AB90-AF81A6411790}"/>
              </a:ext>
            </a:extLst>
          </p:cNvPr>
          <p:cNvCxnSpPr/>
          <p:nvPr/>
        </p:nvCxnSpPr>
        <p:spPr>
          <a:xfrm>
            <a:off x="8725967" y="4959461"/>
            <a:ext cx="2835965" cy="0"/>
          </a:xfrm>
          <a:prstGeom prst="line">
            <a:avLst/>
          </a:prstGeom>
          <a:ln w="57150" cap="rnd">
            <a:solidFill>
              <a:srgbClr val="ED70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C5F2F4-1140-44C0-BE1C-12177FEDC7ED}"/>
              </a:ext>
            </a:extLst>
          </p:cNvPr>
          <p:cNvSpPr txBox="1"/>
          <p:nvPr/>
        </p:nvSpPr>
        <p:spPr>
          <a:xfrm>
            <a:off x="1937389" y="117059"/>
            <a:ext cx="831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CABDA"/>
                </a:solidFill>
              </a:rPr>
              <a:t>HUMAN INFOGRAPHICS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32E495-D76D-40F8-B328-0C410365790B}"/>
              </a:ext>
            </a:extLst>
          </p:cNvPr>
          <p:cNvSpPr txBox="1"/>
          <p:nvPr/>
        </p:nvSpPr>
        <p:spPr>
          <a:xfrm>
            <a:off x="1525286" y="937372"/>
            <a:ext cx="914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subtitle demo text so you may replace it by your own content and it’s so simple</a:t>
            </a:r>
          </a:p>
        </p:txBody>
      </p:sp>
    </p:spTree>
    <p:extLst>
      <p:ext uri="{BB962C8B-B14F-4D97-AF65-F5344CB8AC3E}">
        <p14:creationId xmlns:p14="http://schemas.microsoft.com/office/powerpoint/2010/main" val="25338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CABD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CABD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0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0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1" grpId="0"/>
      <p:bldP spid="12" grpId="0"/>
      <p:bldP spid="1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F82694A-3F39-46D9-B1D0-C8A184ED8226}"/>
              </a:ext>
            </a:extLst>
          </p:cNvPr>
          <p:cNvSpPr/>
          <p:nvPr/>
        </p:nvSpPr>
        <p:spPr>
          <a:xfrm>
            <a:off x="6184768" y="3352848"/>
            <a:ext cx="2410754" cy="3505153"/>
          </a:xfrm>
          <a:prstGeom prst="rect">
            <a:avLst/>
          </a:prstGeom>
          <a:solidFill>
            <a:srgbClr val="ED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5B82DE-1E7D-454F-81EF-C3A54FCBDF6C}"/>
              </a:ext>
            </a:extLst>
          </p:cNvPr>
          <p:cNvSpPr/>
          <p:nvPr/>
        </p:nvSpPr>
        <p:spPr>
          <a:xfrm>
            <a:off x="537857" y="3773721"/>
            <a:ext cx="2131092" cy="3084280"/>
          </a:xfrm>
          <a:prstGeom prst="rect">
            <a:avLst/>
          </a:prstGeom>
          <a:solidFill>
            <a:srgbClr val="2CA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F7A1910-8044-4135-AECD-019F1B410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876793 w 12192000"/>
              <a:gd name="connsiteY0" fmla="*/ 2907660 h 6858000"/>
              <a:gd name="connsiteX1" fmla="*/ 6630719 w 12192000"/>
              <a:gd name="connsiteY1" fmla="*/ 3070771 h 6858000"/>
              <a:gd name="connsiteX2" fmla="*/ 6623668 w 12192000"/>
              <a:gd name="connsiteY2" fmla="*/ 3105688 h 6858000"/>
              <a:gd name="connsiteX3" fmla="*/ 6618585 w 12192000"/>
              <a:gd name="connsiteY3" fmla="*/ 3114748 h 6858000"/>
              <a:gd name="connsiteX4" fmla="*/ 6239565 w 12192000"/>
              <a:gd name="connsiteY4" fmla="*/ 4289319 h 6858000"/>
              <a:gd name="connsiteX5" fmla="*/ 6351185 w 12192000"/>
              <a:gd name="connsiteY5" fmla="*/ 4507296 h 6858000"/>
              <a:gd name="connsiteX6" fmla="*/ 6569162 w 12192000"/>
              <a:gd name="connsiteY6" fmla="*/ 4395676 h 6858000"/>
              <a:gd name="connsiteX7" fmla="*/ 6876970 w 12192000"/>
              <a:gd name="connsiteY7" fmla="*/ 3441786 h 6858000"/>
              <a:gd name="connsiteX8" fmla="*/ 6948112 w 12192000"/>
              <a:gd name="connsiteY8" fmla="*/ 3441786 h 6858000"/>
              <a:gd name="connsiteX9" fmla="*/ 6434255 w 12192000"/>
              <a:gd name="connsiteY9" fmla="*/ 5004134 h 6858000"/>
              <a:gd name="connsiteX10" fmla="*/ 6875851 w 12192000"/>
              <a:gd name="connsiteY10" fmla="*/ 5004134 h 6858000"/>
              <a:gd name="connsiteX11" fmla="*/ 6875851 w 12192000"/>
              <a:gd name="connsiteY11" fmla="*/ 6273936 h 6858000"/>
              <a:gd name="connsiteX12" fmla="*/ 6984019 w 12192000"/>
              <a:gd name="connsiteY12" fmla="*/ 6437126 h 6858000"/>
              <a:gd name="connsiteX13" fmla="*/ 7052957 w 12192000"/>
              <a:gd name="connsiteY13" fmla="*/ 6451042 h 6858000"/>
              <a:gd name="connsiteX14" fmla="*/ 7052955 w 12192000"/>
              <a:gd name="connsiteY14" fmla="*/ 6451044 h 6858000"/>
              <a:gd name="connsiteX15" fmla="*/ 7052958 w 12192000"/>
              <a:gd name="connsiteY15" fmla="*/ 6451044 h 6858000"/>
              <a:gd name="connsiteX16" fmla="*/ 7052957 w 12192000"/>
              <a:gd name="connsiteY16" fmla="*/ 6451042 h 6858000"/>
              <a:gd name="connsiteX17" fmla="*/ 7121894 w 12192000"/>
              <a:gd name="connsiteY17" fmla="*/ 6437126 h 6858000"/>
              <a:gd name="connsiteX18" fmla="*/ 7230064 w 12192000"/>
              <a:gd name="connsiteY18" fmla="*/ 6273936 h 6858000"/>
              <a:gd name="connsiteX19" fmla="*/ 7230064 w 12192000"/>
              <a:gd name="connsiteY19" fmla="*/ 5004134 h 6858000"/>
              <a:gd name="connsiteX20" fmla="*/ 7365337 w 12192000"/>
              <a:gd name="connsiteY20" fmla="*/ 5004134 h 6858000"/>
              <a:gd name="connsiteX21" fmla="*/ 7365337 w 12192000"/>
              <a:gd name="connsiteY21" fmla="*/ 6273936 h 6858000"/>
              <a:gd name="connsiteX22" fmla="*/ 7473507 w 12192000"/>
              <a:gd name="connsiteY22" fmla="*/ 6437126 h 6858000"/>
              <a:gd name="connsiteX23" fmla="*/ 7542445 w 12192000"/>
              <a:gd name="connsiteY23" fmla="*/ 6451042 h 6858000"/>
              <a:gd name="connsiteX24" fmla="*/ 7542443 w 12192000"/>
              <a:gd name="connsiteY24" fmla="*/ 6451044 h 6858000"/>
              <a:gd name="connsiteX25" fmla="*/ 7542447 w 12192000"/>
              <a:gd name="connsiteY25" fmla="*/ 6451044 h 6858000"/>
              <a:gd name="connsiteX26" fmla="*/ 7542445 w 12192000"/>
              <a:gd name="connsiteY26" fmla="*/ 6451042 h 6858000"/>
              <a:gd name="connsiteX27" fmla="*/ 7611383 w 12192000"/>
              <a:gd name="connsiteY27" fmla="*/ 6437126 h 6858000"/>
              <a:gd name="connsiteX28" fmla="*/ 7719553 w 12192000"/>
              <a:gd name="connsiteY28" fmla="*/ 6273936 h 6858000"/>
              <a:gd name="connsiteX29" fmla="*/ 7719553 w 12192000"/>
              <a:gd name="connsiteY29" fmla="*/ 5004134 h 6858000"/>
              <a:gd name="connsiteX30" fmla="*/ 8127444 w 12192000"/>
              <a:gd name="connsiteY30" fmla="*/ 5004134 h 6858000"/>
              <a:gd name="connsiteX31" fmla="*/ 7613587 w 12192000"/>
              <a:gd name="connsiteY31" fmla="*/ 3441786 h 6858000"/>
              <a:gd name="connsiteX32" fmla="*/ 7697223 w 12192000"/>
              <a:gd name="connsiteY32" fmla="*/ 3441786 h 6858000"/>
              <a:gd name="connsiteX33" fmla="*/ 7702984 w 12192000"/>
              <a:gd name="connsiteY33" fmla="*/ 3440622 h 6858000"/>
              <a:gd name="connsiteX34" fmla="*/ 8024539 w 12192000"/>
              <a:gd name="connsiteY34" fmla="*/ 4417888 h 6858000"/>
              <a:gd name="connsiteX35" fmla="*/ 8243152 w 12192000"/>
              <a:gd name="connsiteY35" fmla="*/ 4528253 h 6858000"/>
              <a:gd name="connsiteX36" fmla="*/ 8353519 w 12192000"/>
              <a:gd name="connsiteY36" fmla="*/ 4309640 h 6858000"/>
              <a:gd name="connsiteX37" fmla="*/ 7967764 w 12192000"/>
              <a:gd name="connsiteY37" fmla="*/ 3137263 h 6858000"/>
              <a:gd name="connsiteX38" fmla="*/ 7950645 w 12192000"/>
              <a:gd name="connsiteY38" fmla="*/ 3107162 h 6858000"/>
              <a:gd name="connsiteX39" fmla="*/ 7943299 w 12192000"/>
              <a:gd name="connsiteY39" fmla="*/ 3070771 h 6858000"/>
              <a:gd name="connsiteX40" fmla="*/ 7697223 w 12192000"/>
              <a:gd name="connsiteY40" fmla="*/ 2907660 h 6858000"/>
              <a:gd name="connsiteX41" fmla="*/ 907677 w 12192000"/>
              <a:gd name="connsiteY41" fmla="*/ 2907158 h 6858000"/>
              <a:gd name="connsiteX42" fmla="*/ 625340 w 12192000"/>
              <a:gd name="connsiteY42" fmla="*/ 3094303 h 6858000"/>
              <a:gd name="connsiteX43" fmla="*/ 601261 w 12192000"/>
              <a:gd name="connsiteY43" fmla="*/ 3213574 h 6858000"/>
              <a:gd name="connsiteX44" fmla="*/ 609150 w 12192000"/>
              <a:gd name="connsiteY44" fmla="*/ 3252649 h 6858000"/>
              <a:gd name="connsiteX45" fmla="*/ 601261 w 12192000"/>
              <a:gd name="connsiteY45" fmla="*/ 3291724 h 6858000"/>
              <a:gd name="connsiteX46" fmla="*/ 601261 w 12192000"/>
              <a:gd name="connsiteY46" fmla="*/ 4522019 h 6858000"/>
              <a:gd name="connsiteX47" fmla="*/ 704759 w 12192000"/>
              <a:gd name="connsiteY47" fmla="*/ 4678162 h 6858000"/>
              <a:gd name="connsiteX48" fmla="*/ 770719 w 12192000"/>
              <a:gd name="connsiteY48" fmla="*/ 4691478 h 6858000"/>
              <a:gd name="connsiteX49" fmla="*/ 836680 w 12192000"/>
              <a:gd name="connsiteY49" fmla="*/ 4678162 h 6858000"/>
              <a:gd name="connsiteX50" fmla="*/ 940178 w 12192000"/>
              <a:gd name="connsiteY50" fmla="*/ 4522019 h 6858000"/>
              <a:gd name="connsiteX51" fmla="*/ 940180 w 12192000"/>
              <a:gd name="connsiteY51" fmla="*/ 3519987 h 6858000"/>
              <a:gd name="connsiteX52" fmla="*/ 1020646 w 12192000"/>
              <a:gd name="connsiteY52" fmla="*/ 3519987 h 6858000"/>
              <a:gd name="connsiteX53" fmla="*/ 1020646 w 12192000"/>
              <a:gd name="connsiteY53" fmla="*/ 4567574 h 6858000"/>
              <a:gd name="connsiteX54" fmla="*/ 1020644 w 12192000"/>
              <a:gd name="connsiteY54" fmla="*/ 4567580 h 6858000"/>
              <a:gd name="connsiteX55" fmla="*/ 1020644 w 12192000"/>
              <a:gd name="connsiteY55" fmla="*/ 6224327 h 6858000"/>
              <a:gd name="connsiteX56" fmla="*/ 1159116 w 12192000"/>
              <a:gd name="connsiteY56" fmla="*/ 6433226 h 6858000"/>
              <a:gd name="connsiteX57" fmla="*/ 1247362 w 12192000"/>
              <a:gd name="connsiteY57" fmla="*/ 6451044 h 6858000"/>
              <a:gd name="connsiteX58" fmla="*/ 1335609 w 12192000"/>
              <a:gd name="connsiteY58" fmla="*/ 6433226 h 6858000"/>
              <a:gd name="connsiteX59" fmla="*/ 1474079 w 12192000"/>
              <a:gd name="connsiteY59" fmla="*/ 6224327 h 6858000"/>
              <a:gd name="connsiteX60" fmla="*/ 1474081 w 12192000"/>
              <a:gd name="connsiteY60" fmla="*/ 4590891 h 6858000"/>
              <a:gd name="connsiteX61" fmla="*/ 1573124 w 12192000"/>
              <a:gd name="connsiteY61" fmla="*/ 4590891 h 6858000"/>
              <a:gd name="connsiteX62" fmla="*/ 1573124 w 12192000"/>
              <a:gd name="connsiteY62" fmla="*/ 6224327 h 6858000"/>
              <a:gd name="connsiteX63" fmla="*/ 1711593 w 12192000"/>
              <a:gd name="connsiteY63" fmla="*/ 6433226 h 6858000"/>
              <a:gd name="connsiteX64" fmla="*/ 1799839 w 12192000"/>
              <a:gd name="connsiteY64" fmla="*/ 6451044 h 6858000"/>
              <a:gd name="connsiteX65" fmla="*/ 1888087 w 12192000"/>
              <a:gd name="connsiteY65" fmla="*/ 6433226 h 6858000"/>
              <a:gd name="connsiteX66" fmla="*/ 2026556 w 12192000"/>
              <a:gd name="connsiteY66" fmla="*/ 6224327 h 6858000"/>
              <a:gd name="connsiteX67" fmla="*/ 2026558 w 12192000"/>
              <a:gd name="connsiteY67" fmla="*/ 4567582 h 6858000"/>
              <a:gd name="connsiteX68" fmla="*/ 2026554 w 12192000"/>
              <a:gd name="connsiteY68" fmla="*/ 4567567 h 6858000"/>
              <a:gd name="connsiteX69" fmla="*/ 2026554 w 12192000"/>
              <a:gd name="connsiteY69" fmla="*/ 3519989 h 6858000"/>
              <a:gd name="connsiteX70" fmla="*/ 2107023 w 12192000"/>
              <a:gd name="connsiteY70" fmla="*/ 3519989 h 6858000"/>
              <a:gd name="connsiteX71" fmla="*/ 2107023 w 12192000"/>
              <a:gd name="connsiteY71" fmla="*/ 4522019 h 6858000"/>
              <a:gd name="connsiteX72" fmla="*/ 2210521 w 12192000"/>
              <a:gd name="connsiteY72" fmla="*/ 4678162 h 6858000"/>
              <a:gd name="connsiteX73" fmla="*/ 2276482 w 12192000"/>
              <a:gd name="connsiteY73" fmla="*/ 4691478 h 6858000"/>
              <a:gd name="connsiteX74" fmla="*/ 2342441 w 12192000"/>
              <a:gd name="connsiteY74" fmla="*/ 4678162 h 6858000"/>
              <a:gd name="connsiteX75" fmla="*/ 2445939 w 12192000"/>
              <a:gd name="connsiteY75" fmla="*/ 4522019 h 6858000"/>
              <a:gd name="connsiteX76" fmla="*/ 2445941 w 12192000"/>
              <a:gd name="connsiteY76" fmla="*/ 3291726 h 6858000"/>
              <a:gd name="connsiteX77" fmla="*/ 2438051 w 12192000"/>
              <a:gd name="connsiteY77" fmla="*/ 3252641 h 6858000"/>
              <a:gd name="connsiteX78" fmla="*/ 2445937 w 12192000"/>
              <a:gd name="connsiteY78" fmla="*/ 3213574 h 6858000"/>
              <a:gd name="connsiteX79" fmla="*/ 2445939 w 12192000"/>
              <a:gd name="connsiteY79" fmla="*/ 3213574 h 6858000"/>
              <a:gd name="connsiteX80" fmla="*/ 2139524 w 12192000"/>
              <a:gd name="connsiteY80" fmla="*/ 2907158 h 6858000"/>
              <a:gd name="connsiteX81" fmla="*/ 2026554 w 12192000"/>
              <a:gd name="connsiteY81" fmla="*/ 2907158 h 6858000"/>
              <a:gd name="connsiteX82" fmla="*/ 1020646 w 12192000"/>
              <a:gd name="connsiteY82" fmla="*/ 2907158 h 6858000"/>
              <a:gd name="connsiteX83" fmla="*/ 7277399 w 12192000"/>
              <a:gd name="connsiteY83" fmla="*/ 2031444 h 6858000"/>
              <a:gd name="connsiteX84" fmla="*/ 6875849 w 12192000"/>
              <a:gd name="connsiteY84" fmla="*/ 2432995 h 6858000"/>
              <a:gd name="connsiteX85" fmla="*/ 7277399 w 12192000"/>
              <a:gd name="connsiteY85" fmla="*/ 2834545 h 6858000"/>
              <a:gd name="connsiteX86" fmla="*/ 7678949 w 12192000"/>
              <a:gd name="connsiteY86" fmla="*/ 2432995 h 6858000"/>
              <a:gd name="connsiteX87" fmla="*/ 7277399 w 12192000"/>
              <a:gd name="connsiteY87" fmla="*/ 2031444 h 6858000"/>
              <a:gd name="connsiteX88" fmla="*/ 1523598 w 12192000"/>
              <a:gd name="connsiteY88" fmla="*/ 2031444 h 6858000"/>
              <a:gd name="connsiteX89" fmla="*/ 1122107 w 12192000"/>
              <a:gd name="connsiteY89" fmla="*/ 2432935 h 6858000"/>
              <a:gd name="connsiteX90" fmla="*/ 1523598 w 12192000"/>
              <a:gd name="connsiteY90" fmla="*/ 2834426 h 6858000"/>
              <a:gd name="connsiteX91" fmla="*/ 1925089 w 12192000"/>
              <a:gd name="connsiteY91" fmla="*/ 2432935 h 6858000"/>
              <a:gd name="connsiteX92" fmla="*/ 1523598 w 12192000"/>
              <a:gd name="connsiteY92" fmla="*/ 2031444 h 6858000"/>
              <a:gd name="connsiteX93" fmla="*/ 0 w 12192000"/>
              <a:gd name="connsiteY93" fmla="*/ 0 h 6858000"/>
              <a:gd name="connsiteX94" fmla="*/ 12192000 w 12192000"/>
              <a:gd name="connsiteY94" fmla="*/ 0 h 6858000"/>
              <a:gd name="connsiteX95" fmla="*/ 12192000 w 12192000"/>
              <a:gd name="connsiteY95" fmla="*/ 6858000 h 6858000"/>
              <a:gd name="connsiteX96" fmla="*/ 0 w 12192000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192000" h="6858000">
                <a:moveTo>
                  <a:pt x="6876793" y="2907660"/>
                </a:moveTo>
                <a:cubicBezTo>
                  <a:pt x="6766174" y="2907660"/>
                  <a:pt x="6671260" y="2974918"/>
                  <a:pt x="6630719" y="3070771"/>
                </a:cubicBezTo>
                <a:lnTo>
                  <a:pt x="6623668" y="3105688"/>
                </a:lnTo>
                <a:lnTo>
                  <a:pt x="6618585" y="3114748"/>
                </a:lnTo>
                <a:lnTo>
                  <a:pt x="6239565" y="4289319"/>
                </a:lnTo>
                <a:cubicBezTo>
                  <a:pt x="6210195" y="4380334"/>
                  <a:pt x="6260169" y="4477926"/>
                  <a:pt x="6351185" y="4507296"/>
                </a:cubicBezTo>
                <a:cubicBezTo>
                  <a:pt x="6442200" y="4536665"/>
                  <a:pt x="6539792" y="4486691"/>
                  <a:pt x="6569162" y="4395676"/>
                </a:cubicBezTo>
                <a:lnTo>
                  <a:pt x="6876970" y="3441786"/>
                </a:lnTo>
                <a:lnTo>
                  <a:pt x="6948112" y="3441786"/>
                </a:lnTo>
                <a:lnTo>
                  <a:pt x="6434255" y="5004134"/>
                </a:lnTo>
                <a:lnTo>
                  <a:pt x="6875851" y="5004134"/>
                </a:lnTo>
                <a:lnTo>
                  <a:pt x="6875851" y="6273936"/>
                </a:lnTo>
                <a:cubicBezTo>
                  <a:pt x="6875851" y="6347297"/>
                  <a:pt x="6920453" y="6410239"/>
                  <a:pt x="6984019" y="6437126"/>
                </a:cubicBezTo>
                <a:lnTo>
                  <a:pt x="7052957" y="6451042"/>
                </a:lnTo>
                <a:lnTo>
                  <a:pt x="7052955" y="6451044"/>
                </a:lnTo>
                <a:lnTo>
                  <a:pt x="7052958" y="6451044"/>
                </a:lnTo>
                <a:lnTo>
                  <a:pt x="7052957" y="6451042"/>
                </a:lnTo>
                <a:lnTo>
                  <a:pt x="7121894" y="6437126"/>
                </a:lnTo>
                <a:cubicBezTo>
                  <a:pt x="7185460" y="6410239"/>
                  <a:pt x="7230064" y="6347297"/>
                  <a:pt x="7230064" y="6273936"/>
                </a:cubicBezTo>
                <a:lnTo>
                  <a:pt x="7230064" y="5004134"/>
                </a:lnTo>
                <a:lnTo>
                  <a:pt x="7365337" y="5004134"/>
                </a:lnTo>
                <a:lnTo>
                  <a:pt x="7365337" y="6273936"/>
                </a:lnTo>
                <a:cubicBezTo>
                  <a:pt x="7365337" y="6347297"/>
                  <a:pt x="7409941" y="6410239"/>
                  <a:pt x="7473507" y="6437126"/>
                </a:cubicBezTo>
                <a:lnTo>
                  <a:pt x="7542445" y="6451042"/>
                </a:lnTo>
                <a:lnTo>
                  <a:pt x="7542443" y="6451044"/>
                </a:lnTo>
                <a:lnTo>
                  <a:pt x="7542447" y="6451044"/>
                </a:lnTo>
                <a:lnTo>
                  <a:pt x="7542445" y="6451042"/>
                </a:lnTo>
                <a:lnTo>
                  <a:pt x="7611383" y="6437126"/>
                </a:lnTo>
                <a:cubicBezTo>
                  <a:pt x="7674949" y="6410239"/>
                  <a:pt x="7719553" y="6347297"/>
                  <a:pt x="7719553" y="6273936"/>
                </a:cubicBezTo>
                <a:lnTo>
                  <a:pt x="7719553" y="5004134"/>
                </a:lnTo>
                <a:lnTo>
                  <a:pt x="8127444" y="5004134"/>
                </a:lnTo>
                <a:lnTo>
                  <a:pt x="7613587" y="3441786"/>
                </a:lnTo>
                <a:lnTo>
                  <a:pt x="7697223" y="3441786"/>
                </a:lnTo>
                <a:lnTo>
                  <a:pt x="7702984" y="3440622"/>
                </a:lnTo>
                <a:lnTo>
                  <a:pt x="8024539" y="4417888"/>
                </a:lnTo>
                <a:cubicBezTo>
                  <a:pt x="8054430" y="4508733"/>
                  <a:pt x="8152307" y="4558144"/>
                  <a:pt x="8243152" y="4528253"/>
                </a:cubicBezTo>
                <a:cubicBezTo>
                  <a:pt x="8333997" y="4498362"/>
                  <a:pt x="8383411" y="4400487"/>
                  <a:pt x="8353519" y="4309640"/>
                </a:cubicBezTo>
                <a:lnTo>
                  <a:pt x="7967764" y="3137263"/>
                </a:lnTo>
                <a:lnTo>
                  <a:pt x="7950645" y="3107162"/>
                </a:lnTo>
                <a:lnTo>
                  <a:pt x="7943299" y="3070771"/>
                </a:lnTo>
                <a:cubicBezTo>
                  <a:pt x="7902756" y="2974918"/>
                  <a:pt x="7807844" y="2907660"/>
                  <a:pt x="7697223" y="2907660"/>
                </a:cubicBezTo>
                <a:close/>
                <a:moveTo>
                  <a:pt x="907677" y="2907158"/>
                </a:moveTo>
                <a:cubicBezTo>
                  <a:pt x="780755" y="2907158"/>
                  <a:pt x="671857" y="2984326"/>
                  <a:pt x="625340" y="3094303"/>
                </a:cubicBezTo>
                <a:lnTo>
                  <a:pt x="601261" y="3213574"/>
                </a:lnTo>
                <a:lnTo>
                  <a:pt x="609150" y="3252649"/>
                </a:lnTo>
                <a:lnTo>
                  <a:pt x="601261" y="3291724"/>
                </a:lnTo>
                <a:lnTo>
                  <a:pt x="601261" y="4522019"/>
                </a:lnTo>
                <a:cubicBezTo>
                  <a:pt x="601261" y="4592210"/>
                  <a:pt x="643937" y="4652436"/>
                  <a:pt x="704759" y="4678162"/>
                </a:cubicBezTo>
                <a:lnTo>
                  <a:pt x="770719" y="4691478"/>
                </a:lnTo>
                <a:lnTo>
                  <a:pt x="836680" y="4678162"/>
                </a:lnTo>
                <a:cubicBezTo>
                  <a:pt x="897502" y="4652436"/>
                  <a:pt x="940178" y="4592210"/>
                  <a:pt x="940178" y="4522019"/>
                </a:cubicBezTo>
                <a:lnTo>
                  <a:pt x="940180" y="3519987"/>
                </a:lnTo>
                <a:lnTo>
                  <a:pt x="1020646" y="3519987"/>
                </a:lnTo>
                <a:lnTo>
                  <a:pt x="1020646" y="4567574"/>
                </a:lnTo>
                <a:lnTo>
                  <a:pt x="1020644" y="4567580"/>
                </a:lnTo>
                <a:lnTo>
                  <a:pt x="1020644" y="6224327"/>
                </a:lnTo>
                <a:cubicBezTo>
                  <a:pt x="1020644" y="6318235"/>
                  <a:pt x="1077742" y="6398809"/>
                  <a:pt x="1159116" y="6433226"/>
                </a:cubicBezTo>
                <a:lnTo>
                  <a:pt x="1247362" y="6451044"/>
                </a:lnTo>
                <a:lnTo>
                  <a:pt x="1335609" y="6433226"/>
                </a:lnTo>
                <a:cubicBezTo>
                  <a:pt x="1416981" y="6398809"/>
                  <a:pt x="1474079" y="6318235"/>
                  <a:pt x="1474079" y="6224327"/>
                </a:cubicBezTo>
                <a:lnTo>
                  <a:pt x="1474081" y="4590891"/>
                </a:lnTo>
                <a:lnTo>
                  <a:pt x="1573124" y="4590891"/>
                </a:lnTo>
                <a:lnTo>
                  <a:pt x="1573124" y="6224327"/>
                </a:lnTo>
                <a:cubicBezTo>
                  <a:pt x="1573124" y="6318235"/>
                  <a:pt x="1630220" y="6398809"/>
                  <a:pt x="1711593" y="6433226"/>
                </a:cubicBezTo>
                <a:lnTo>
                  <a:pt x="1799839" y="6451044"/>
                </a:lnTo>
                <a:lnTo>
                  <a:pt x="1888087" y="6433226"/>
                </a:lnTo>
                <a:cubicBezTo>
                  <a:pt x="1969458" y="6398809"/>
                  <a:pt x="2026556" y="6318235"/>
                  <a:pt x="2026556" y="6224327"/>
                </a:cubicBezTo>
                <a:lnTo>
                  <a:pt x="2026558" y="4567582"/>
                </a:lnTo>
                <a:lnTo>
                  <a:pt x="2026554" y="4567567"/>
                </a:lnTo>
                <a:lnTo>
                  <a:pt x="2026554" y="3519989"/>
                </a:lnTo>
                <a:lnTo>
                  <a:pt x="2107023" y="3519989"/>
                </a:lnTo>
                <a:lnTo>
                  <a:pt x="2107023" y="4522019"/>
                </a:lnTo>
                <a:cubicBezTo>
                  <a:pt x="2107023" y="4592210"/>
                  <a:pt x="2149699" y="4652436"/>
                  <a:pt x="2210521" y="4678162"/>
                </a:cubicBezTo>
                <a:lnTo>
                  <a:pt x="2276482" y="4691478"/>
                </a:lnTo>
                <a:lnTo>
                  <a:pt x="2342441" y="4678162"/>
                </a:lnTo>
                <a:cubicBezTo>
                  <a:pt x="2403263" y="4652436"/>
                  <a:pt x="2445939" y="4592210"/>
                  <a:pt x="2445939" y="4522019"/>
                </a:cubicBezTo>
                <a:lnTo>
                  <a:pt x="2445941" y="3291726"/>
                </a:lnTo>
                <a:lnTo>
                  <a:pt x="2438051" y="3252641"/>
                </a:lnTo>
                <a:lnTo>
                  <a:pt x="2445937" y="3213574"/>
                </a:lnTo>
                <a:lnTo>
                  <a:pt x="2445939" y="3213574"/>
                </a:lnTo>
                <a:cubicBezTo>
                  <a:pt x="2445939" y="3044345"/>
                  <a:pt x="2308753" y="2907158"/>
                  <a:pt x="2139524" y="2907158"/>
                </a:cubicBezTo>
                <a:lnTo>
                  <a:pt x="2026554" y="2907158"/>
                </a:lnTo>
                <a:lnTo>
                  <a:pt x="1020646" y="2907158"/>
                </a:lnTo>
                <a:close/>
                <a:moveTo>
                  <a:pt x="7277399" y="2031444"/>
                </a:moveTo>
                <a:cubicBezTo>
                  <a:pt x="7055629" y="2031444"/>
                  <a:pt x="6875849" y="2211224"/>
                  <a:pt x="6875849" y="2432995"/>
                </a:cubicBezTo>
                <a:cubicBezTo>
                  <a:pt x="6875849" y="2654765"/>
                  <a:pt x="7055629" y="2834545"/>
                  <a:pt x="7277399" y="2834545"/>
                </a:cubicBezTo>
                <a:cubicBezTo>
                  <a:pt x="7499169" y="2834545"/>
                  <a:pt x="7678949" y="2654765"/>
                  <a:pt x="7678949" y="2432995"/>
                </a:cubicBezTo>
                <a:cubicBezTo>
                  <a:pt x="7678949" y="2211224"/>
                  <a:pt x="7499169" y="2031444"/>
                  <a:pt x="7277399" y="2031444"/>
                </a:cubicBezTo>
                <a:close/>
                <a:moveTo>
                  <a:pt x="1523598" y="2031444"/>
                </a:moveTo>
                <a:cubicBezTo>
                  <a:pt x="1301861" y="2031444"/>
                  <a:pt x="1122107" y="2211198"/>
                  <a:pt x="1122107" y="2432935"/>
                </a:cubicBezTo>
                <a:cubicBezTo>
                  <a:pt x="1122107" y="2654673"/>
                  <a:pt x="1301861" y="2834426"/>
                  <a:pt x="1523598" y="2834426"/>
                </a:cubicBezTo>
                <a:cubicBezTo>
                  <a:pt x="1745336" y="2834426"/>
                  <a:pt x="1925089" y="2654673"/>
                  <a:pt x="1925089" y="2432935"/>
                </a:cubicBezTo>
                <a:cubicBezTo>
                  <a:pt x="1925089" y="2211198"/>
                  <a:pt x="1745336" y="2031444"/>
                  <a:pt x="1523598" y="20314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85429-9484-4BB1-85BE-6C7BEF88F95D}"/>
              </a:ext>
            </a:extLst>
          </p:cNvPr>
          <p:cNvSpPr txBox="1"/>
          <p:nvPr/>
        </p:nvSpPr>
        <p:spPr>
          <a:xfrm>
            <a:off x="2679571" y="2220126"/>
            <a:ext cx="3525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2CABDA"/>
                </a:solidFill>
              </a:rPr>
              <a:t>67%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CE3D3-BE04-4F2E-B4D1-E7A7C3084598}"/>
              </a:ext>
            </a:extLst>
          </p:cNvPr>
          <p:cNvSpPr txBox="1"/>
          <p:nvPr/>
        </p:nvSpPr>
        <p:spPr>
          <a:xfrm>
            <a:off x="2757878" y="3856218"/>
            <a:ext cx="2335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CABDA"/>
                </a:solidFill>
              </a:rPr>
              <a:t>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45AF0-DC19-4DFA-A074-46BD435A6482}"/>
              </a:ext>
            </a:extLst>
          </p:cNvPr>
          <p:cNvSpPr txBox="1"/>
          <p:nvPr/>
        </p:nvSpPr>
        <p:spPr>
          <a:xfrm>
            <a:off x="2812092" y="5069799"/>
            <a:ext cx="31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demo text so you may replace it by your own content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3E9EC4-C2DF-4308-AEDE-1E853D60B102}"/>
              </a:ext>
            </a:extLst>
          </p:cNvPr>
          <p:cNvCxnSpPr/>
          <p:nvPr/>
        </p:nvCxnSpPr>
        <p:spPr>
          <a:xfrm>
            <a:off x="2913509" y="4959461"/>
            <a:ext cx="2835965" cy="0"/>
          </a:xfrm>
          <a:prstGeom prst="line">
            <a:avLst/>
          </a:prstGeom>
          <a:ln w="57150" cap="rnd">
            <a:solidFill>
              <a:srgbClr val="2CABD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CC3BB5-3F30-4A7E-89D9-07AE75F55A86}"/>
              </a:ext>
            </a:extLst>
          </p:cNvPr>
          <p:cNvSpPr txBox="1"/>
          <p:nvPr/>
        </p:nvSpPr>
        <p:spPr>
          <a:xfrm>
            <a:off x="8492029" y="2220126"/>
            <a:ext cx="3525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ED701F"/>
                </a:solidFill>
              </a:rPr>
              <a:t>87%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EC3FE1-27B4-46E7-83D2-532BFEDE3701}"/>
              </a:ext>
            </a:extLst>
          </p:cNvPr>
          <p:cNvSpPr txBox="1"/>
          <p:nvPr/>
        </p:nvSpPr>
        <p:spPr>
          <a:xfrm>
            <a:off x="8570336" y="3856218"/>
            <a:ext cx="3519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ED701F"/>
                </a:solidFill>
              </a:rPr>
              <a:t>FEMALE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64932-A8D4-43B6-9557-429A3450B92E}"/>
              </a:ext>
            </a:extLst>
          </p:cNvPr>
          <p:cNvSpPr txBox="1"/>
          <p:nvPr/>
        </p:nvSpPr>
        <p:spPr>
          <a:xfrm>
            <a:off x="8624550" y="5069799"/>
            <a:ext cx="31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demo text so you may replace it by your own content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131B05-E337-4B54-AB90-AF81A6411790}"/>
              </a:ext>
            </a:extLst>
          </p:cNvPr>
          <p:cNvCxnSpPr/>
          <p:nvPr/>
        </p:nvCxnSpPr>
        <p:spPr>
          <a:xfrm>
            <a:off x="8725967" y="4959461"/>
            <a:ext cx="2835965" cy="0"/>
          </a:xfrm>
          <a:prstGeom prst="line">
            <a:avLst/>
          </a:prstGeom>
          <a:ln w="57150" cap="rnd">
            <a:solidFill>
              <a:srgbClr val="ED70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C5F2F4-1140-44C0-BE1C-12177FEDC7ED}"/>
              </a:ext>
            </a:extLst>
          </p:cNvPr>
          <p:cNvSpPr txBox="1"/>
          <p:nvPr/>
        </p:nvSpPr>
        <p:spPr>
          <a:xfrm>
            <a:off x="1937389" y="117059"/>
            <a:ext cx="831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CABDA"/>
                </a:solidFill>
              </a:rPr>
              <a:t>HUMAN INFOGRAPHICS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32E495-D76D-40F8-B328-0C410365790B}"/>
              </a:ext>
            </a:extLst>
          </p:cNvPr>
          <p:cNvSpPr txBox="1"/>
          <p:nvPr/>
        </p:nvSpPr>
        <p:spPr>
          <a:xfrm>
            <a:off x="1525286" y="937372"/>
            <a:ext cx="914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Here you can add some brief text, this is a sample subtitle demo text so you may replace it by your own content and it’s so simple</a:t>
            </a:r>
          </a:p>
        </p:txBody>
      </p:sp>
    </p:spTree>
    <p:extLst>
      <p:ext uri="{BB962C8B-B14F-4D97-AF65-F5344CB8AC3E}">
        <p14:creationId xmlns:p14="http://schemas.microsoft.com/office/powerpoint/2010/main" val="1278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E1CF9-787C-4DF7-BBF3-6E10F3D7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9</cp:revision>
  <dcterms:created xsi:type="dcterms:W3CDTF">2018-03-27T08:24:53Z</dcterms:created>
  <dcterms:modified xsi:type="dcterms:W3CDTF">2018-03-28T13:28:58Z</dcterms:modified>
</cp:coreProperties>
</file>