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88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75" r:id="rId19"/>
    <p:sldId id="291" r:id="rId20"/>
    <p:sldId id="290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0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4" cy="6858000"/>
          </a:xfrm>
          <a:custGeom>
            <a:avLst/>
            <a:gdLst>
              <a:gd name="connsiteX0" fmla="*/ 0 w 12191994"/>
              <a:gd name="connsiteY0" fmla="*/ 0 h 6858000"/>
              <a:gd name="connsiteX1" fmla="*/ 12191994 w 12191994"/>
              <a:gd name="connsiteY1" fmla="*/ 0 h 6858000"/>
              <a:gd name="connsiteX2" fmla="*/ 12191994 w 12191994"/>
              <a:gd name="connsiteY2" fmla="*/ 6858000 h 6858000"/>
              <a:gd name="connsiteX3" fmla="*/ 0 w 121919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4" h="6858000">
                <a:moveTo>
                  <a:pt x="0" y="0"/>
                </a:moveTo>
                <a:lnTo>
                  <a:pt x="12191994" y="0"/>
                </a:lnTo>
                <a:lnTo>
                  <a:pt x="121919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77963" y="1267307"/>
            <a:ext cx="4337687" cy="4337686"/>
          </a:xfrm>
          <a:custGeom>
            <a:avLst/>
            <a:gdLst>
              <a:gd name="connsiteX0" fmla="*/ 0 w 4337687"/>
              <a:gd name="connsiteY0" fmla="*/ 18013 h 4337686"/>
              <a:gd name="connsiteX1" fmla="*/ 1376504 w 4337687"/>
              <a:gd name="connsiteY1" fmla="*/ 18013 h 4337686"/>
              <a:gd name="connsiteX2" fmla="*/ 1376504 w 4337687"/>
              <a:gd name="connsiteY2" fmla="*/ 4337686 h 4337686"/>
              <a:gd name="connsiteX3" fmla="*/ 0 w 4337687"/>
              <a:gd name="connsiteY3" fmla="*/ 4337686 h 4337686"/>
              <a:gd name="connsiteX4" fmla="*/ 1480592 w 4337687"/>
              <a:gd name="connsiteY4" fmla="*/ 9006 h 4337686"/>
              <a:gd name="connsiteX5" fmla="*/ 2857095 w 4337687"/>
              <a:gd name="connsiteY5" fmla="*/ 9006 h 4337686"/>
              <a:gd name="connsiteX6" fmla="*/ 2857095 w 4337687"/>
              <a:gd name="connsiteY6" fmla="*/ 4328680 h 4337686"/>
              <a:gd name="connsiteX7" fmla="*/ 1480592 w 4337687"/>
              <a:gd name="connsiteY7" fmla="*/ 4328680 h 4337686"/>
              <a:gd name="connsiteX8" fmla="*/ 2961183 w 4337687"/>
              <a:gd name="connsiteY8" fmla="*/ 0 h 4337686"/>
              <a:gd name="connsiteX9" fmla="*/ 4337687 w 4337687"/>
              <a:gd name="connsiteY9" fmla="*/ 0 h 4337686"/>
              <a:gd name="connsiteX10" fmla="*/ 4337687 w 4337687"/>
              <a:gd name="connsiteY10" fmla="*/ 4319673 h 4337686"/>
              <a:gd name="connsiteX11" fmla="*/ 2961183 w 4337687"/>
              <a:gd name="connsiteY11" fmla="*/ 4319673 h 433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7687" h="4337686">
                <a:moveTo>
                  <a:pt x="0" y="18013"/>
                </a:moveTo>
                <a:lnTo>
                  <a:pt x="1376504" y="18013"/>
                </a:lnTo>
                <a:lnTo>
                  <a:pt x="1376504" y="4337686"/>
                </a:lnTo>
                <a:lnTo>
                  <a:pt x="0" y="4337686"/>
                </a:lnTo>
                <a:close/>
                <a:moveTo>
                  <a:pt x="1480592" y="9006"/>
                </a:moveTo>
                <a:lnTo>
                  <a:pt x="2857095" y="9006"/>
                </a:lnTo>
                <a:lnTo>
                  <a:pt x="2857095" y="4328680"/>
                </a:lnTo>
                <a:lnTo>
                  <a:pt x="1480592" y="4328680"/>
                </a:lnTo>
                <a:close/>
                <a:moveTo>
                  <a:pt x="2961183" y="0"/>
                </a:moveTo>
                <a:lnTo>
                  <a:pt x="4337687" y="0"/>
                </a:lnTo>
                <a:lnTo>
                  <a:pt x="4337687" y="4319673"/>
                </a:lnTo>
                <a:lnTo>
                  <a:pt x="2961183" y="43196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72514" y="1257300"/>
            <a:ext cx="4293874" cy="2171699"/>
          </a:xfrm>
          <a:custGeom>
            <a:avLst/>
            <a:gdLst>
              <a:gd name="connsiteX0" fmla="*/ 0 w 4293874"/>
              <a:gd name="connsiteY0" fmla="*/ 0 h 2171699"/>
              <a:gd name="connsiteX1" fmla="*/ 4293874 w 4293874"/>
              <a:gd name="connsiteY1" fmla="*/ 0 h 2171699"/>
              <a:gd name="connsiteX2" fmla="*/ 4293874 w 4293874"/>
              <a:gd name="connsiteY2" fmla="*/ 2171699 h 2171699"/>
              <a:gd name="connsiteX3" fmla="*/ 0 w 4293874"/>
              <a:gd name="connsiteY3" fmla="*/ 2171699 h 217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3874" h="2171699">
                <a:moveTo>
                  <a:pt x="0" y="0"/>
                </a:moveTo>
                <a:lnTo>
                  <a:pt x="4293874" y="0"/>
                </a:lnTo>
                <a:lnTo>
                  <a:pt x="4293874" y="2171699"/>
                </a:lnTo>
                <a:lnTo>
                  <a:pt x="0" y="21716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072513" y="3429000"/>
            <a:ext cx="2146937" cy="2171700"/>
          </a:xfrm>
          <a:custGeom>
            <a:avLst/>
            <a:gdLst>
              <a:gd name="connsiteX0" fmla="*/ 0 w 2146937"/>
              <a:gd name="connsiteY0" fmla="*/ 0 h 2171700"/>
              <a:gd name="connsiteX1" fmla="*/ 2146937 w 2146937"/>
              <a:gd name="connsiteY1" fmla="*/ 0 h 2171700"/>
              <a:gd name="connsiteX2" fmla="*/ 2146937 w 2146937"/>
              <a:gd name="connsiteY2" fmla="*/ 2171700 h 2171700"/>
              <a:gd name="connsiteX3" fmla="*/ 0 w 2146937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937" h="2171700">
                <a:moveTo>
                  <a:pt x="0" y="0"/>
                </a:moveTo>
                <a:lnTo>
                  <a:pt x="2146937" y="0"/>
                </a:lnTo>
                <a:lnTo>
                  <a:pt x="2146937" y="2171700"/>
                </a:lnTo>
                <a:lnTo>
                  <a:pt x="0" y="21717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219450" y="3423287"/>
            <a:ext cx="2146937" cy="2171700"/>
          </a:xfrm>
          <a:custGeom>
            <a:avLst/>
            <a:gdLst>
              <a:gd name="connsiteX0" fmla="*/ 0 w 2146937"/>
              <a:gd name="connsiteY0" fmla="*/ 0 h 2171700"/>
              <a:gd name="connsiteX1" fmla="*/ 2146937 w 2146937"/>
              <a:gd name="connsiteY1" fmla="*/ 0 h 2171700"/>
              <a:gd name="connsiteX2" fmla="*/ 2146937 w 2146937"/>
              <a:gd name="connsiteY2" fmla="*/ 2171700 h 2171700"/>
              <a:gd name="connsiteX3" fmla="*/ 0 w 2146937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937" h="2171700">
                <a:moveTo>
                  <a:pt x="0" y="0"/>
                </a:moveTo>
                <a:lnTo>
                  <a:pt x="2146937" y="0"/>
                </a:lnTo>
                <a:lnTo>
                  <a:pt x="2146937" y="2171700"/>
                </a:lnTo>
                <a:lnTo>
                  <a:pt x="0" y="21717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707598" y="2400291"/>
            <a:ext cx="2057418" cy="2057417"/>
          </a:xfrm>
          <a:custGeom>
            <a:avLst/>
            <a:gdLst>
              <a:gd name="connsiteX0" fmla="*/ 0 w 2057418"/>
              <a:gd name="connsiteY0" fmla="*/ 0 h 2057417"/>
              <a:gd name="connsiteX1" fmla="*/ 2057418 w 2057418"/>
              <a:gd name="connsiteY1" fmla="*/ 0 h 2057417"/>
              <a:gd name="connsiteX2" fmla="*/ 2057418 w 2057418"/>
              <a:gd name="connsiteY2" fmla="*/ 2057417 h 2057417"/>
              <a:gd name="connsiteX3" fmla="*/ 0 w 2057418"/>
              <a:gd name="connsiteY3" fmla="*/ 2057417 h 205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18" h="2057417">
                <a:moveTo>
                  <a:pt x="0" y="0"/>
                </a:moveTo>
                <a:lnTo>
                  <a:pt x="2057418" y="0"/>
                </a:lnTo>
                <a:lnTo>
                  <a:pt x="2057418" y="2057417"/>
                </a:lnTo>
                <a:lnTo>
                  <a:pt x="0" y="20574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079448" y="2400291"/>
            <a:ext cx="2057418" cy="2057417"/>
          </a:xfrm>
          <a:custGeom>
            <a:avLst/>
            <a:gdLst>
              <a:gd name="connsiteX0" fmla="*/ 0 w 2057418"/>
              <a:gd name="connsiteY0" fmla="*/ 0 h 2057417"/>
              <a:gd name="connsiteX1" fmla="*/ 2057418 w 2057418"/>
              <a:gd name="connsiteY1" fmla="*/ 0 h 2057417"/>
              <a:gd name="connsiteX2" fmla="*/ 2057418 w 2057418"/>
              <a:gd name="connsiteY2" fmla="*/ 2057417 h 2057417"/>
              <a:gd name="connsiteX3" fmla="*/ 0 w 2057418"/>
              <a:gd name="connsiteY3" fmla="*/ 2057417 h 205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18" h="2057417">
                <a:moveTo>
                  <a:pt x="0" y="0"/>
                </a:moveTo>
                <a:lnTo>
                  <a:pt x="2057418" y="0"/>
                </a:lnTo>
                <a:lnTo>
                  <a:pt x="2057418" y="2057417"/>
                </a:lnTo>
                <a:lnTo>
                  <a:pt x="0" y="20574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451298" y="2400291"/>
            <a:ext cx="2057418" cy="2057417"/>
          </a:xfrm>
          <a:custGeom>
            <a:avLst/>
            <a:gdLst>
              <a:gd name="connsiteX0" fmla="*/ 0 w 2057418"/>
              <a:gd name="connsiteY0" fmla="*/ 0 h 2057417"/>
              <a:gd name="connsiteX1" fmla="*/ 2057418 w 2057418"/>
              <a:gd name="connsiteY1" fmla="*/ 0 h 2057417"/>
              <a:gd name="connsiteX2" fmla="*/ 2057418 w 2057418"/>
              <a:gd name="connsiteY2" fmla="*/ 2057417 h 2057417"/>
              <a:gd name="connsiteX3" fmla="*/ 0 w 2057418"/>
              <a:gd name="connsiteY3" fmla="*/ 2057417 h 205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18" h="2057417">
                <a:moveTo>
                  <a:pt x="0" y="0"/>
                </a:moveTo>
                <a:lnTo>
                  <a:pt x="2057418" y="0"/>
                </a:lnTo>
                <a:lnTo>
                  <a:pt x="2057418" y="2057417"/>
                </a:lnTo>
                <a:lnTo>
                  <a:pt x="0" y="20574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91152" cy="4914900"/>
          </a:xfrm>
          <a:custGeom>
            <a:avLst/>
            <a:gdLst>
              <a:gd name="connsiteX0" fmla="*/ 0 w 5391152"/>
              <a:gd name="connsiteY0" fmla="*/ 0 h 4914900"/>
              <a:gd name="connsiteX1" fmla="*/ 5391152 w 5391152"/>
              <a:gd name="connsiteY1" fmla="*/ 0 h 4914900"/>
              <a:gd name="connsiteX2" fmla="*/ 5391152 w 5391152"/>
              <a:gd name="connsiteY2" fmla="*/ 4914900 h 4914900"/>
              <a:gd name="connsiteX3" fmla="*/ 0 w 5391152"/>
              <a:gd name="connsiteY3" fmla="*/ 491490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2" h="4914900">
                <a:moveTo>
                  <a:pt x="0" y="0"/>
                </a:moveTo>
                <a:lnTo>
                  <a:pt x="5391152" y="0"/>
                </a:lnTo>
                <a:lnTo>
                  <a:pt x="5391152" y="4914900"/>
                </a:lnTo>
                <a:lnTo>
                  <a:pt x="0" y="49149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03912" y="2343149"/>
            <a:ext cx="2351825" cy="2438401"/>
          </a:xfrm>
          <a:custGeom>
            <a:avLst/>
            <a:gdLst>
              <a:gd name="connsiteX0" fmla="*/ 0 w 2351825"/>
              <a:gd name="connsiteY0" fmla="*/ 0 h 2438401"/>
              <a:gd name="connsiteX1" fmla="*/ 2351825 w 2351825"/>
              <a:gd name="connsiteY1" fmla="*/ 0 h 2438401"/>
              <a:gd name="connsiteX2" fmla="*/ 2351825 w 2351825"/>
              <a:gd name="connsiteY2" fmla="*/ 2438401 h 2438401"/>
              <a:gd name="connsiteX3" fmla="*/ 0 w 2351825"/>
              <a:gd name="connsiteY3" fmla="*/ 2438401 h 243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825" h="2438401">
                <a:moveTo>
                  <a:pt x="0" y="0"/>
                </a:moveTo>
                <a:lnTo>
                  <a:pt x="2351825" y="0"/>
                </a:lnTo>
                <a:lnTo>
                  <a:pt x="2351825" y="2438401"/>
                </a:lnTo>
                <a:lnTo>
                  <a:pt x="0" y="243840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00083" y="2343150"/>
            <a:ext cx="2351825" cy="2438401"/>
          </a:xfrm>
          <a:custGeom>
            <a:avLst/>
            <a:gdLst>
              <a:gd name="connsiteX0" fmla="*/ 0 w 2351825"/>
              <a:gd name="connsiteY0" fmla="*/ 0 h 2438401"/>
              <a:gd name="connsiteX1" fmla="*/ 2351825 w 2351825"/>
              <a:gd name="connsiteY1" fmla="*/ 0 h 2438401"/>
              <a:gd name="connsiteX2" fmla="*/ 2351825 w 2351825"/>
              <a:gd name="connsiteY2" fmla="*/ 2438401 h 2438401"/>
              <a:gd name="connsiteX3" fmla="*/ 0 w 2351825"/>
              <a:gd name="connsiteY3" fmla="*/ 2438401 h 243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825" h="2438401">
                <a:moveTo>
                  <a:pt x="0" y="0"/>
                </a:moveTo>
                <a:lnTo>
                  <a:pt x="2351825" y="0"/>
                </a:lnTo>
                <a:lnTo>
                  <a:pt x="2351825" y="2438401"/>
                </a:lnTo>
                <a:lnTo>
                  <a:pt x="0" y="243840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96253" y="1257299"/>
            <a:ext cx="2351825" cy="3524251"/>
          </a:xfrm>
          <a:custGeom>
            <a:avLst/>
            <a:gdLst>
              <a:gd name="connsiteX0" fmla="*/ 0 w 2351825"/>
              <a:gd name="connsiteY0" fmla="*/ 0 h 3524251"/>
              <a:gd name="connsiteX1" fmla="*/ 2351825 w 2351825"/>
              <a:gd name="connsiteY1" fmla="*/ 0 h 3524251"/>
              <a:gd name="connsiteX2" fmla="*/ 2351825 w 2351825"/>
              <a:gd name="connsiteY2" fmla="*/ 3524251 h 3524251"/>
              <a:gd name="connsiteX3" fmla="*/ 0 w 2351825"/>
              <a:gd name="connsiteY3" fmla="*/ 3524251 h 352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825" h="3524251">
                <a:moveTo>
                  <a:pt x="0" y="0"/>
                </a:moveTo>
                <a:lnTo>
                  <a:pt x="2351825" y="0"/>
                </a:lnTo>
                <a:lnTo>
                  <a:pt x="2351825" y="3524251"/>
                </a:lnTo>
                <a:lnTo>
                  <a:pt x="0" y="35242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792424" y="1257300"/>
            <a:ext cx="2351825" cy="3524251"/>
          </a:xfrm>
          <a:custGeom>
            <a:avLst/>
            <a:gdLst>
              <a:gd name="connsiteX0" fmla="*/ 0 w 2351825"/>
              <a:gd name="connsiteY0" fmla="*/ 0 h 3524251"/>
              <a:gd name="connsiteX1" fmla="*/ 2351825 w 2351825"/>
              <a:gd name="connsiteY1" fmla="*/ 0 h 3524251"/>
              <a:gd name="connsiteX2" fmla="*/ 2351825 w 2351825"/>
              <a:gd name="connsiteY2" fmla="*/ 3524251 h 3524251"/>
              <a:gd name="connsiteX3" fmla="*/ 0 w 2351825"/>
              <a:gd name="connsiteY3" fmla="*/ 3524251 h 352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825" h="3524251">
                <a:moveTo>
                  <a:pt x="0" y="0"/>
                </a:moveTo>
                <a:lnTo>
                  <a:pt x="2351825" y="0"/>
                </a:lnTo>
                <a:lnTo>
                  <a:pt x="2351825" y="3524251"/>
                </a:lnTo>
                <a:lnTo>
                  <a:pt x="0" y="35242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4" cy="6858000"/>
          </a:xfrm>
          <a:custGeom>
            <a:avLst/>
            <a:gdLst>
              <a:gd name="connsiteX0" fmla="*/ 0 w 12191994"/>
              <a:gd name="connsiteY0" fmla="*/ 0 h 6858000"/>
              <a:gd name="connsiteX1" fmla="*/ 12191994 w 12191994"/>
              <a:gd name="connsiteY1" fmla="*/ 0 h 6858000"/>
              <a:gd name="connsiteX2" fmla="*/ 12191994 w 12191994"/>
              <a:gd name="connsiteY2" fmla="*/ 6858000 h 6858000"/>
              <a:gd name="connsiteX3" fmla="*/ 0 w 121919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4" h="6858000">
                <a:moveTo>
                  <a:pt x="0" y="0"/>
                </a:moveTo>
                <a:lnTo>
                  <a:pt x="12191994" y="0"/>
                </a:lnTo>
                <a:lnTo>
                  <a:pt x="121919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45331" y="1730119"/>
            <a:ext cx="3392052" cy="3392050"/>
          </a:xfrm>
          <a:custGeom>
            <a:avLst/>
            <a:gdLst>
              <a:gd name="connsiteX0" fmla="*/ 0 w 3392052"/>
              <a:gd name="connsiteY0" fmla="*/ 0 h 3392050"/>
              <a:gd name="connsiteX1" fmla="*/ 3392052 w 3392052"/>
              <a:gd name="connsiteY1" fmla="*/ 0 h 3392050"/>
              <a:gd name="connsiteX2" fmla="*/ 3392052 w 3392052"/>
              <a:gd name="connsiteY2" fmla="*/ 3392050 h 3392050"/>
              <a:gd name="connsiteX3" fmla="*/ 0 w 3392052"/>
              <a:gd name="connsiteY3" fmla="*/ 3392050 h 339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052" h="3392050">
                <a:moveTo>
                  <a:pt x="0" y="0"/>
                </a:moveTo>
                <a:lnTo>
                  <a:pt x="3392052" y="0"/>
                </a:lnTo>
                <a:lnTo>
                  <a:pt x="3392052" y="3392050"/>
                </a:lnTo>
                <a:lnTo>
                  <a:pt x="0" y="33920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06563" y="0"/>
            <a:ext cx="4337687" cy="5594987"/>
          </a:xfrm>
          <a:custGeom>
            <a:avLst/>
            <a:gdLst>
              <a:gd name="connsiteX0" fmla="*/ 0 w 4337687"/>
              <a:gd name="connsiteY0" fmla="*/ 0 h 5594987"/>
              <a:gd name="connsiteX1" fmla="*/ 4337687 w 4337687"/>
              <a:gd name="connsiteY1" fmla="*/ 0 h 5594987"/>
              <a:gd name="connsiteX2" fmla="*/ 4337687 w 4337687"/>
              <a:gd name="connsiteY2" fmla="*/ 5594987 h 5594987"/>
              <a:gd name="connsiteX3" fmla="*/ 0 w 4337687"/>
              <a:gd name="connsiteY3" fmla="*/ 5594987 h 559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687" h="5594987">
                <a:moveTo>
                  <a:pt x="0" y="0"/>
                </a:moveTo>
                <a:lnTo>
                  <a:pt x="4337687" y="0"/>
                </a:lnTo>
                <a:lnTo>
                  <a:pt x="4337687" y="5594987"/>
                </a:lnTo>
                <a:lnTo>
                  <a:pt x="0" y="559498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0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72513" y="0"/>
            <a:ext cx="4337687" cy="5594987"/>
          </a:xfrm>
          <a:custGeom>
            <a:avLst/>
            <a:gdLst>
              <a:gd name="connsiteX0" fmla="*/ 0 w 4337687"/>
              <a:gd name="connsiteY0" fmla="*/ 0 h 5594987"/>
              <a:gd name="connsiteX1" fmla="*/ 4337687 w 4337687"/>
              <a:gd name="connsiteY1" fmla="*/ 0 h 5594987"/>
              <a:gd name="connsiteX2" fmla="*/ 4337687 w 4337687"/>
              <a:gd name="connsiteY2" fmla="*/ 5594987 h 5594987"/>
              <a:gd name="connsiteX3" fmla="*/ 0 w 4337687"/>
              <a:gd name="connsiteY3" fmla="*/ 5594987 h 559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687" h="5594987">
                <a:moveTo>
                  <a:pt x="0" y="0"/>
                </a:moveTo>
                <a:lnTo>
                  <a:pt x="4337687" y="0"/>
                </a:lnTo>
                <a:lnTo>
                  <a:pt x="4337687" y="5594987"/>
                </a:lnTo>
                <a:lnTo>
                  <a:pt x="0" y="559498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6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72513" y="3428239"/>
            <a:ext cx="2014347" cy="2014348"/>
          </a:xfrm>
          <a:custGeom>
            <a:avLst/>
            <a:gdLst>
              <a:gd name="connsiteX0" fmla="*/ 0 w 2014347"/>
              <a:gd name="connsiteY0" fmla="*/ 0 h 2014348"/>
              <a:gd name="connsiteX1" fmla="*/ 2014347 w 2014347"/>
              <a:gd name="connsiteY1" fmla="*/ 0 h 2014348"/>
              <a:gd name="connsiteX2" fmla="*/ 2014347 w 2014347"/>
              <a:gd name="connsiteY2" fmla="*/ 2014348 h 2014348"/>
              <a:gd name="connsiteX3" fmla="*/ 0 w 2014347"/>
              <a:gd name="connsiteY3" fmla="*/ 2014348 h 201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47" h="2014348">
                <a:moveTo>
                  <a:pt x="0" y="0"/>
                </a:moveTo>
                <a:lnTo>
                  <a:pt x="2014347" y="0"/>
                </a:lnTo>
                <a:lnTo>
                  <a:pt x="2014347" y="2014348"/>
                </a:lnTo>
                <a:lnTo>
                  <a:pt x="0" y="20143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086860" y="1413891"/>
            <a:ext cx="2014347" cy="2014348"/>
          </a:xfrm>
          <a:custGeom>
            <a:avLst/>
            <a:gdLst>
              <a:gd name="connsiteX0" fmla="*/ 0 w 2014347"/>
              <a:gd name="connsiteY0" fmla="*/ 0 h 2014348"/>
              <a:gd name="connsiteX1" fmla="*/ 2014347 w 2014347"/>
              <a:gd name="connsiteY1" fmla="*/ 0 h 2014348"/>
              <a:gd name="connsiteX2" fmla="*/ 2014347 w 2014347"/>
              <a:gd name="connsiteY2" fmla="*/ 2014348 h 2014348"/>
              <a:gd name="connsiteX3" fmla="*/ 0 w 2014347"/>
              <a:gd name="connsiteY3" fmla="*/ 2014348 h 201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47" h="2014348">
                <a:moveTo>
                  <a:pt x="0" y="0"/>
                </a:moveTo>
                <a:lnTo>
                  <a:pt x="2014347" y="0"/>
                </a:lnTo>
                <a:lnTo>
                  <a:pt x="2014347" y="2014348"/>
                </a:lnTo>
                <a:lnTo>
                  <a:pt x="0" y="20143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101208" y="3428239"/>
            <a:ext cx="2014347" cy="2014348"/>
          </a:xfrm>
          <a:custGeom>
            <a:avLst/>
            <a:gdLst>
              <a:gd name="connsiteX0" fmla="*/ 0 w 2014347"/>
              <a:gd name="connsiteY0" fmla="*/ 0 h 2014348"/>
              <a:gd name="connsiteX1" fmla="*/ 2014347 w 2014347"/>
              <a:gd name="connsiteY1" fmla="*/ 0 h 2014348"/>
              <a:gd name="connsiteX2" fmla="*/ 2014347 w 2014347"/>
              <a:gd name="connsiteY2" fmla="*/ 2014348 h 2014348"/>
              <a:gd name="connsiteX3" fmla="*/ 0 w 2014347"/>
              <a:gd name="connsiteY3" fmla="*/ 2014348 h 201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47" h="2014348">
                <a:moveTo>
                  <a:pt x="0" y="0"/>
                </a:moveTo>
                <a:lnTo>
                  <a:pt x="2014347" y="0"/>
                </a:lnTo>
                <a:lnTo>
                  <a:pt x="2014347" y="2014348"/>
                </a:lnTo>
                <a:lnTo>
                  <a:pt x="0" y="20143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115555" y="1413891"/>
            <a:ext cx="2014347" cy="2014348"/>
          </a:xfrm>
          <a:custGeom>
            <a:avLst/>
            <a:gdLst>
              <a:gd name="connsiteX0" fmla="*/ 0 w 2014347"/>
              <a:gd name="connsiteY0" fmla="*/ 0 h 2014348"/>
              <a:gd name="connsiteX1" fmla="*/ 2014347 w 2014347"/>
              <a:gd name="connsiteY1" fmla="*/ 0 h 2014348"/>
              <a:gd name="connsiteX2" fmla="*/ 2014347 w 2014347"/>
              <a:gd name="connsiteY2" fmla="*/ 2014348 h 2014348"/>
              <a:gd name="connsiteX3" fmla="*/ 0 w 2014347"/>
              <a:gd name="connsiteY3" fmla="*/ 2014348 h 201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47" h="2014348">
                <a:moveTo>
                  <a:pt x="0" y="0"/>
                </a:moveTo>
                <a:lnTo>
                  <a:pt x="2014347" y="0"/>
                </a:lnTo>
                <a:lnTo>
                  <a:pt x="2014347" y="2014348"/>
                </a:lnTo>
                <a:lnTo>
                  <a:pt x="0" y="20143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9129903" y="3428239"/>
            <a:ext cx="2014347" cy="2014348"/>
          </a:xfrm>
          <a:custGeom>
            <a:avLst/>
            <a:gdLst>
              <a:gd name="connsiteX0" fmla="*/ 0 w 2014347"/>
              <a:gd name="connsiteY0" fmla="*/ 0 h 2014348"/>
              <a:gd name="connsiteX1" fmla="*/ 2014347 w 2014347"/>
              <a:gd name="connsiteY1" fmla="*/ 0 h 2014348"/>
              <a:gd name="connsiteX2" fmla="*/ 2014347 w 2014347"/>
              <a:gd name="connsiteY2" fmla="*/ 2014348 h 2014348"/>
              <a:gd name="connsiteX3" fmla="*/ 0 w 2014347"/>
              <a:gd name="connsiteY3" fmla="*/ 2014348 h 201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47" h="2014348">
                <a:moveTo>
                  <a:pt x="0" y="0"/>
                </a:moveTo>
                <a:lnTo>
                  <a:pt x="2014347" y="0"/>
                </a:lnTo>
                <a:lnTo>
                  <a:pt x="2014347" y="2014348"/>
                </a:lnTo>
                <a:lnTo>
                  <a:pt x="0" y="20143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1257300"/>
            <a:ext cx="5410200" cy="4337687"/>
          </a:xfrm>
          <a:custGeom>
            <a:avLst/>
            <a:gdLst>
              <a:gd name="connsiteX0" fmla="*/ 0 w 5410200"/>
              <a:gd name="connsiteY0" fmla="*/ 0 h 4337687"/>
              <a:gd name="connsiteX1" fmla="*/ 5410200 w 5410200"/>
              <a:gd name="connsiteY1" fmla="*/ 0 h 4337687"/>
              <a:gd name="connsiteX2" fmla="*/ 5410200 w 5410200"/>
              <a:gd name="connsiteY2" fmla="*/ 4337687 h 4337687"/>
              <a:gd name="connsiteX3" fmla="*/ 0 w 5410200"/>
              <a:gd name="connsiteY3" fmla="*/ 4337687 h 433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4337687">
                <a:moveTo>
                  <a:pt x="0" y="0"/>
                </a:moveTo>
                <a:lnTo>
                  <a:pt x="5410200" y="0"/>
                </a:lnTo>
                <a:lnTo>
                  <a:pt x="5410200" y="4337687"/>
                </a:lnTo>
                <a:lnTo>
                  <a:pt x="0" y="433768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3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72513" y="3752850"/>
            <a:ext cx="4375787" cy="1911667"/>
          </a:xfrm>
          <a:custGeom>
            <a:avLst/>
            <a:gdLst>
              <a:gd name="connsiteX0" fmla="*/ 0 w 4375787"/>
              <a:gd name="connsiteY0" fmla="*/ 0 h 1911667"/>
              <a:gd name="connsiteX1" fmla="*/ 4375787 w 4375787"/>
              <a:gd name="connsiteY1" fmla="*/ 0 h 1911667"/>
              <a:gd name="connsiteX2" fmla="*/ 4375787 w 4375787"/>
              <a:gd name="connsiteY2" fmla="*/ 1911667 h 1911667"/>
              <a:gd name="connsiteX3" fmla="*/ 0 w 4375787"/>
              <a:gd name="connsiteY3" fmla="*/ 1911667 h 19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5787" h="1911667">
                <a:moveTo>
                  <a:pt x="0" y="0"/>
                </a:moveTo>
                <a:lnTo>
                  <a:pt x="4375787" y="0"/>
                </a:lnTo>
                <a:lnTo>
                  <a:pt x="4375787" y="1911667"/>
                </a:lnTo>
                <a:lnTo>
                  <a:pt x="0" y="19116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38857" y="2067457"/>
            <a:ext cx="961494" cy="961494"/>
          </a:xfrm>
          <a:custGeom>
            <a:avLst/>
            <a:gdLst>
              <a:gd name="connsiteX0" fmla="*/ 480747 w 961494"/>
              <a:gd name="connsiteY0" fmla="*/ 0 h 961494"/>
              <a:gd name="connsiteX1" fmla="*/ 961494 w 961494"/>
              <a:gd name="connsiteY1" fmla="*/ 480747 h 961494"/>
              <a:gd name="connsiteX2" fmla="*/ 480747 w 961494"/>
              <a:gd name="connsiteY2" fmla="*/ 961494 h 961494"/>
              <a:gd name="connsiteX3" fmla="*/ 0 w 961494"/>
              <a:gd name="connsiteY3" fmla="*/ 480747 h 961494"/>
              <a:gd name="connsiteX4" fmla="*/ 480747 w 961494"/>
              <a:gd name="connsiteY4" fmla="*/ 0 h 9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494" h="961494">
                <a:moveTo>
                  <a:pt x="480747" y="0"/>
                </a:moveTo>
                <a:cubicBezTo>
                  <a:pt x="746256" y="0"/>
                  <a:pt x="961494" y="215238"/>
                  <a:pt x="961494" y="480747"/>
                </a:cubicBezTo>
                <a:cubicBezTo>
                  <a:pt x="961494" y="746256"/>
                  <a:pt x="746256" y="961494"/>
                  <a:pt x="480747" y="961494"/>
                </a:cubicBezTo>
                <a:cubicBezTo>
                  <a:pt x="215238" y="961494"/>
                  <a:pt x="0" y="746256"/>
                  <a:pt x="0" y="480747"/>
                </a:cubicBezTo>
                <a:cubicBezTo>
                  <a:pt x="0" y="215238"/>
                  <a:pt x="215238" y="0"/>
                  <a:pt x="4807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4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96814" y="1257203"/>
            <a:ext cx="2103212" cy="2103213"/>
          </a:xfrm>
          <a:custGeom>
            <a:avLst/>
            <a:gdLst>
              <a:gd name="connsiteX0" fmla="*/ 0 w 2103212"/>
              <a:gd name="connsiteY0" fmla="*/ 0 h 2103213"/>
              <a:gd name="connsiteX1" fmla="*/ 2103212 w 2103212"/>
              <a:gd name="connsiteY1" fmla="*/ 0 h 2103213"/>
              <a:gd name="connsiteX2" fmla="*/ 2103212 w 2103212"/>
              <a:gd name="connsiteY2" fmla="*/ 2103213 h 2103213"/>
              <a:gd name="connsiteX3" fmla="*/ 0 w 2103212"/>
              <a:gd name="connsiteY3" fmla="*/ 2103213 h 21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212" h="2103213">
                <a:moveTo>
                  <a:pt x="0" y="0"/>
                </a:moveTo>
                <a:lnTo>
                  <a:pt x="2103212" y="0"/>
                </a:lnTo>
                <a:lnTo>
                  <a:pt x="2103212" y="2103213"/>
                </a:lnTo>
                <a:lnTo>
                  <a:pt x="0" y="21032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996814" y="3497487"/>
            <a:ext cx="2103212" cy="2103213"/>
          </a:xfrm>
          <a:custGeom>
            <a:avLst/>
            <a:gdLst>
              <a:gd name="connsiteX0" fmla="*/ 0 w 2103212"/>
              <a:gd name="connsiteY0" fmla="*/ 0 h 2103213"/>
              <a:gd name="connsiteX1" fmla="*/ 2103212 w 2103212"/>
              <a:gd name="connsiteY1" fmla="*/ 0 h 2103213"/>
              <a:gd name="connsiteX2" fmla="*/ 2103212 w 2103212"/>
              <a:gd name="connsiteY2" fmla="*/ 2103213 h 2103213"/>
              <a:gd name="connsiteX3" fmla="*/ 0 w 2103212"/>
              <a:gd name="connsiteY3" fmla="*/ 2103213 h 21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212" h="2103213">
                <a:moveTo>
                  <a:pt x="0" y="0"/>
                </a:moveTo>
                <a:lnTo>
                  <a:pt x="2103212" y="0"/>
                </a:lnTo>
                <a:lnTo>
                  <a:pt x="2103212" y="2103213"/>
                </a:lnTo>
                <a:lnTo>
                  <a:pt x="0" y="21032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7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701164" y="207874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462144" y="207874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5223123" y="207874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984104" y="207874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8745084" y="207874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701164" y="383972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3462144" y="383972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5223123" y="383972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8"/>
          </p:nvPr>
        </p:nvSpPr>
        <p:spPr>
          <a:xfrm>
            <a:off x="6984103" y="383972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9"/>
          </p:nvPr>
        </p:nvSpPr>
        <p:spPr>
          <a:xfrm>
            <a:off x="8745084" y="3839720"/>
            <a:ext cx="1760980" cy="1760980"/>
          </a:xfrm>
          <a:custGeom>
            <a:avLst/>
            <a:gdLst>
              <a:gd name="connsiteX0" fmla="*/ 0 w 1760980"/>
              <a:gd name="connsiteY0" fmla="*/ 0 h 1760980"/>
              <a:gd name="connsiteX1" fmla="*/ 1760980 w 1760980"/>
              <a:gd name="connsiteY1" fmla="*/ 0 h 1760980"/>
              <a:gd name="connsiteX2" fmla="*/ 1760980 w 1760980"/>
              <a:gd name="connsiteY2" fmla="*/ 1760980 h 1760980"/>
              <a:gd name="connsiteX3" fmla="*/ 0 w 1760980"/>
              <a:gd name="connsiteY3" fmla="*/ 1760980 h 17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980" h="1760980">
                <a:moveTo>
                  <a:pt x="0" y="0"/>
                </a:moveTo>
                <a:lnTo>
                  <a:pt x="1760980" y="0"/>
                </a:lnTo>
                <a:lnTo>
                  <a:pt x="1760980" y="1760980"/>
                </a:lnTo>
                <a:lnTo>
                  <a:pt x="0" y="1760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2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3416" y="2574884"/>
            <a:ext cx="4177330" cy="2594233"/>
          </a:xfrm>
          <a:custGeom>
            <a:avLst/>
            <a:gdLst>
              <a:gd name="connsiteX0" fmla="*/ 0 w 4177330"/>
              <a:gd name="connsiteY0" fmla="*/ 0 h 2594233"/>
              <a:gd name="connsiteX1" fmla="*/ 4177330 w 4177330"/>
              <a:gd name="connsiteY1" fmla="*/ 0 h 2594233"/>
              <a:gd name="connsiteX2" fmla="*/ 4177330 w 4177330"/>
              <a:gd name="connsiteY2" fmla="*/ 2594233 h 2594233"/>
              <a:gd name="connsiteX3" fmla="*/ 0 w 4177330"/>
              <a:gd name="connsiteY3" fmla="*/ 2594233 h 259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330" h="2594233">
                <a:moveTo>
                  <a:pt x="0" y="0"/>
                </a:moveTo>
                <a:lnTo>
                  <a:pt x="4177330" y="0"/>
                </a:lnTo>
                <a:lnTo>
                  <a:pt x="4177330" y="2594233"/>
                </a:lnTo>
                <a:lnTo>
                  <a:pt x="0" y="25942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4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34490" y="1791557"/>
            <a:ext cx="2402512" cy="3244645"/>
          </a:xfrm>
          <a:custGeom>
            <a:avLst/>
            <a:gdLst>
              <a:gd name="connsiteX0" fmla="*/ 0 w 2402512"/>
              <a:gd name="connsiteY0" fmla="*/ 0 h 3244645"/>
              <a:gd name="connsiteX1" fmla="*/ 2402512 w 2402512"/>
              <a:gd name="connsiteY1" fmla="*/ 0 h 3244645"/>
              <a:gd name="connsiteX2" fmla="*/ 2402512 w 2402512"/>
              <a:gd name="connsiteY2" fmla="*/ 3244645 h 3244645"/>
              <a:gd name="connsiteX3" fmla="*/ 0 w 2402512"/>
              <a:gd name="connsiteY3" fmla="*/ 3244645 h 324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2512" h="3244645">
                <a:moveTo>
                  <a:pt x="0" y="0"/>
                </a:moveTo>
                <a:lnTo>
                  <a:pt x="2402512" y="0"/>
                </a:lnTo>
                <a:lnTo>
                  <a:pt x="2402512" y="3244645"/>
                </a:lnTo>
                <a:lnTo>
                  <a:pt x="0" y="32446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0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72251" y="1"/>
            <a:ext cx="5619750" cy="6852286"/>
          </a:xfrm>
          <a:custGeom>
            <a:avLst/>
            <a:gdLst>
              <a:gd name="connsiteX0" fmla="*/ 0 w 5619750"/>
              <a:gd name="connsiteY0" fmla="*/ 0 h 6852286"/>
              <a:gd name="connsiteX1" fmla="*/ 5619750 w 5619750"/>
              <a:gd name="connsiteY1" fmla="*/ 0 h 6852286"/>
              <a:gd name="connsiteX2" fmla="*/ 5619750 w 5619750"/>
              <a:gd name="connsiteY2" fmla="*/ 6852286 h 6852286"/>
              <a:gd name="connsiteX3" fmla="*/ 0 w 5619750"/>
              <a:gd name="connsiteY3" fmla="*/ 6852286 h 685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6852286">
                <a:moveTo>
                  <a:pt x="0" y="0"/>
                </a:moveTo>
                <a:lnTo>
                  <a:pt x="5619750" y="0"/>
                </a:lnTo>
                <a:lnTo>
                  <a:pt x="5619750" y="6852286"/>
                </a:lnTo>
                <a:lnTo>
                  <a:pt x="0" y="685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69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23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666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5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962650" cy="6858000"/>
          </a:xfrm>
          <a:custGeom>
            <a:avLst/>
            <a:gdLst>
              <a:gd name="connsiteX0" fmla="*/ 1719271 w 5962650"/>
              <a:gd name="connsiteY0" fmla="*/ 0 h 6858000"/>
              <a:gd name="connsiteX1" fmla="*/ 5962650 w 5962650"/>
              <a:gd name="connsiteY1" fmla="*/ 0 h 6858000"/>
              <a:gd name="connsiteX2" fmla="*/ 4243379 w 5962650"/>
              <a:gd name="connsiteY2" fmla="*/ 6858000 h 6858000"/>
              <a:gd name="connsiteX3" fmla="*/ 0 w 5962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2650" h="6858000">
                <a:moveTo>
                  <a:pt x="1719271" y="0"/>
                </a:moveTo>
                <a:lnTo>
                  <a:pt x="5962650" y="0"/>
                </a:lnTo>
                <a:lnTo>
                  <a:pt x="4243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6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939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941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560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7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416293"/>
            <a:ext cx="2441707" cy="2441707"/>
          </a:xfrm>
          <a:custGeom>
            <a:avLst/>
            <a:gdLst>
              <a:gd name="connsiteX0" fmla="*/ 0 w 2441707"/>
              <a:gd name="connsiteY0" fmla="*/ 0 h 2441707"/>
              <a:gd name="connsiteX1" fmla="*/ 2441707 w 2441707"/>
              <a:gd name="connsiteY1" fmla="*/ 0 h 2441707"/>
              <a:gd name="connsiteX2" fmla="*/ 2441707 w 2441707"/>
              <a:gd name="connsiteY2" fmla="*/ 2441707 h 2441707"/>
              <a:gd name="connsiteX3" fmla="*/ 0 w 2441707"/>
              <a:gd name="connsiteY3" fmla="*/ 2441707 h 24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707" h="2441707">
                <a:moveTo>
                  <a:pt x="0" y="0"/>
                </a:moveTo>
                <a:lnTo>
                  <a:pt x="2441707" y="0"/>
                </a:lnTo>
                <a:lnTo>
                  <a:pt x="2441707" y="2441707"/>
                </a:lnTo>
                <a:lnTo>
                  <a:pt x="0" y="24417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7573" y="4416293"/>
            <a:ext cx="2441707" cy="2441707"/>
          </a:xfrm>
          <a:custGeom>
            <a:avLst/>
            <a:gdLst>
              <a:gd name="connsiteX0" fmla="*/ 0 w 2441707"/>
              <a:gd name="connsiteY0" fmla="*/ 0 h 2441707"/>
              <a:gd name="connsiteX1" fmla="*/ 2441707 w 2441707"/>
              <a:gd name="connsiteY1" fmla="*/ 0 h 2441707"/>
              <a:gd name="connsiteX2" fmla="*/ 2441707 w 2441707"/>
              <a:gd name="connsiteY2" fmla="*/ 2441707 h 2441707"/>
              <a:gd name="connsiteX3" fmla="*/ 0 w 2441707"/>
              <a:gd name="connsiteY3" fmla="*/ 2441707 h 24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707" h="2441707">
                <a:moveTo>
                  <a:pt x="0" y="0"/>
                </a:moveTo>
                <a:lnTo>
                  <a:pt x="2441707" y="0"/>
                </a:lnTo>
                <a:lnTo>
                  <a:pt x="2441707" y="2441707"/>
                </a:lnTo>
                <a:lnTo>
                  <a:pt x="0" y="24417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875146" y="4416293"/>
            <a:ext cx="2441707" cy="2441707"/>
          </a:xfrm>
          <a:custGeom>
            <a:avLst/>
            <a:gdLst>
              <a:gd name="connsiteX0" fmla="*/ 0 w 2441707"/>
              <a:gd name="connsiteY0" fmla="*/ 0 h 2441707"/>
              <a:gd name="connsiteX1" fmla="*/ 2441707 w 2441707"/>
              <a:gd name="connsiteY1" fmla="*/ 0 h 2441707"/>
              <a:gd name="connsiteX2" fmla="*/ 2441707 w 2441707"/>
              <a:gd name="connsiteY2" fmla="*/ 2441707 h 2441707"/>
              <a:gd name="connsiteX3" fmla="*/ 0 w 2441707"/>
              <a:gd name="connsiteY3" fmla="*/ 2441707 h 24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707" h="2441707">
                <a:moveTo>
                  <a:pt x="0" y="0"/>
                </a:moveTo>
                <a:lnTo>
                  <a:pt x="2441707" y="0"/>
                </a:lnTo>
                <a:lnTo>
                  <a:pt x="2441707" y="2441707"/>
                </a:lnTo>
                <a:lnTo>
                  <a:pt x="0" y="24417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750293" y="4416293"/>
            <a:ext cx="2441707" cy="2441707"/>
          </a:xfrm>
          <a:custGeom>
            <a:avLst/>
            <a:gdLst>
              <a:gd name="connsiteX0" fmla="*/ 0 w 2441707"/>
              <a:gd name="connsiteY0" fmla="*/ 0 h 2441707"/>
              <a:gd name="connsiteX1" fmla="*/ 2441707 w 2441707"/>
              <a:gd name="connsiteY1" fmla="*/ 0 h 2441707"/>
              <a:gd name="connsiteX2" fmla="*/ 2441707 w 2441707"/>
              <a:gd name="connsiteY2" fmla="*/ 2441707 h 2441707"/>
              <a:gd name="connsiteX3" fmla="*/ 0 w 2441707"/>
              <a:gd name="connsiteY3" fmla="*/ 2441707 h 24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707" h="2441707">
                <a:moveTo>
                  <a:pt x="0" y="0"/>
                </a:moveTo>
                <a:lnTo>
                  <a:pt x="2441707" y="0"/>
                </a:lnTo>
                <a:lnTo>
                  <a:pt x="2441707" y="2441707"/>
                </a:lnTo>
                <a:lnTo>
                  <a:pt x="0" y="24417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52599" y="2324100"/>
            <a:ext cx="2171700" cy="2171700"/>
          </a:xfrm>
          <a:custGeom>
            <a:avLst/>
            <a:gdLst>
              <a:gd name="connsiteX0" fmla="*/ 0 w 2171700"/>
              <a:gd name="connsiteY0" fmla="*/ 0 h 2171700"/>
              <a:gd name="connsiteX1" fmla="*/ 2171700 w 2171700"/>
              <a:gd name="connsiteY1" fmla="*/ 0 h 2171700"/>
              <a:gd name="connsiteX2" fmla="*/ 2171700 w 2171700"/>
              <a:gd name="connsiteY2" fmla="*/ 2171700 h 2171700"/>
              <a:gd name="connsiteX3" fmla="*/ 0 w 21717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2171700">
                <a:moveTo>
                  <a:pt x="0" y="0"/>
                </a:moveTo>
                <a:lnTo>
                  <a:pt x="2171700" y="0"/>
                </a:lnTo>
                <a:lnTo>
                  <a:pt x="2171700" y="2171700"/>
                </a:lnTo>
                <a:lnTo>
                  <a:pt x="0" y="21717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24300" y="2324100"/>
            <a:ext cx="2171700" cy="2171700"/>
          </a:xfrm>
          <a:custGeom>
            <a:avLst/>
            <a:gdLst>
              <a:gd name="connsiteX0" fmla="*/ 0 w 2171700"/>
              <a:gd name="connsiteY0" fmla="*/ 0 h 2171700"/>
              <a:gd name="connsiteX1" fmla="*/ 2171700 w 2171700"/>
              <a:gd name="connsiteY1" fmla="*/ 0 h 2171700"/>
              <a:gd name="connsiteX2" fmla="*/ 2171700 w 2171700"/>
              <a:gd name="connsiteY2" fmla="*/ 2171700 h 2171700"/>
              <a:gd name="connsiteX3" fmla="*/ 0 w 21717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2171700">
                <a:moveTo>
                  <a:pt x="0" y="0"/>
                </a:moveTo>
                <a:lnTo>
                  <a:pt x="2171700" y="0"/>
                </a:lnTo>
                <a:lnTo>
                  <a:pt x="2171700" y="2171700"/>
                </a:lnTo>
                <a:lnTo>
                  <a:pt x="0" y="21717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096000" y="2324100"/>
            <a:ext cx="2171700" cy="2171700"/>
          </a:xfrm>
          <a:custGeom>
            <a:avLst/>
            <a:gdLst>
              <a:gd name="connsiteX0" fmla="*/ 0 w 2171700"/>
              <a:gd name="connsiteY0" fmla="*/ 0 h 2171700"/>
              <a:gd name="connsiteX1" fmla="*/ 2171700 w 2171700"/>
              <a:gd name="connsiteY1" fmla="*/ 0 h 2171700"/>
              <a:gd name="connsiteX2" fmla="*/ 2171700 w 2171700"/>
              <a:gd name="connsiteY2" fmla="*/ 2171700 h 2171700"/>
              <a:gd name="connsiteX3" fmla="*/ 0 w 21717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2171700">
                <a:moveTo>
                  <a:pt x="0" y="0"/>
                </a:moveTo>
                <a:lnTo>
                  <a:pt x="2171700" y="0"/>
                </a:lnTo>
                <a:lnTo>
                  <a:pt x="2171700" y="2171700"/>
                </a:lnTo>
                <a:lnTo>
                  <a:pt x="0" y="21717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267700" y="2324100"/>
            <a:ext cx="2171700" cy="2171700"/>
          </a:xfrm>
          <a:custGeom>
            <a:avLst/>
            <a:gdLst>
              <a:gd name="connsiteX0" fmla="*/ 0 w 2171700"/>
              <a:gd name="connsiteY0" fmla="*/ 0 h 2171700"/>
              <a:gd name="connsiteX1" fmla="*/ 2171700 w 2171700"/>
              <a:gd name="connsiteY1" fmla="*/ 0 h 2171700"/>
              <a:gd name="connsiteX2" fmla="*/ 2171700 w 2171700"/>
              <a:gd name="connsiteY2" fmla="*/ 2171700 h 2171700"/>
              <a:gd name="connsiteX3" fmla="*/ 0 w 21717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2171700">
                <a:moveTo>
                  <a:pt x="0" y="0"/>
                </a:moveTo>
                <a:lnTo>
                  <a:pt x="2171700" y="0"/>
                </a:lnTo>
                <a:lnTo>
                  <a:pt x="2171700" y="2171700"/>
                </a:lnTo>
                <a:lnTo>
                  <a:pt x="0" y="21717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94693" y="1082248"/>
            <a:ext cx="2694431" cy="4026362"/>
          </a:xfrm>
          <a:custGeom>
            <a:avLst/>
            <a:gdLst>
              <a:gd name="connsiteX0" fmla="*/ 0 w 2694431"/>
              <a:gd name="connsiteY0" fmla="*/ 0 h 4026362"/>
              <a:gd name="connsiteX1" fmla="*/ 1917519 w 2694431"/>
              <a:gd name="connsiteY1" fmla="*/ 0 h 4026362"/>
              <a:gd name="connsiteX2" fmla="*/ 2694431 w 2694431"/>
              <a:gd name="connsiteY2" fmla="*/ 4026362 h 4026362"/>
              <a:gd name="connsiteX3" fmla="*/ 776912 w 2694431"/>
              <a:gd name="connsiteY3" fmla="*/ 4026362 h 402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431" h="4026362">
                <a:moveTo>
                  <a:pt x="0" y="0"/>
                </a:moveTo>
                <a:lnTo>
                  <a:pt x="1917519" y="0"/>
                </a:lnTo>
                <a:lnTo>
                  <a:pt x="2694431" y="4026362"/>
                </a:lnTo>
                <a:lnTo>
                  <a:pt x="776912" y="402636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092758" y="1772465"/>
            <a:ext cx="2694431" cy="4026362"/>
          </a:xfrm>
          <a:custGeom>
            <a:avLst/>
            <a:gdLst>
              <a:gd name="connsiteX0" fmla="*/ 0 w 2694431"/>
              <a:gd name="connsiteY0" fmla="*/ 0 h 4026362"/>
              <a:gd name="connsiteX1" fmla="*/ 1917519 w 2694431"/>
              <a:gd name="connsiteY1" fmla="*/ 0 h 4026362"/>
              <a:gd name="connsiteX2" fmla="*/ 2694431 w 2694431"/>
              <a:gd name="connsiteY2" fmla="*/ 4026362 h 4026362"/>
              <a:gd name="connsiteX3" fmla="*/ 776912 w 2694431"/>
              <a:gd name="connsiteY3" fmla="*/ 4026362 h 402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431" h="4026362">
                <a:moveTo>
                  <a:pt x="0" y="0"/>
                </a:moveTo>
                <a:lnTo>
                  <a:pt x="1917519" y="0"/>
                </a:lnTo>
                <a:lnTo>
                  <a:pt x="2694431" y="4026362"/>
                </a:lnTo>
                <a:lnTo>
                  <a:pt x="776912" y="402636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470564" y="2832974"/>
            <a:ext cx="2860718" cy="4025025"/>
          </a:xfrm>
          <a:custGeom>
            <a:avLst/>
            <a:gdLst>
              <a:gd name="connsiteX0" fmla="*/ 0 w 2860718"/>
              <a:gd name="connsiteY0" fmla="*/ 0 h 4025025"/>
              <a:gd name="connsiteX1" fmla="*/ 2860718 w 2860718"/>
              <a:gd name="connsiteY1" fmla="*/ 0 h 4025025"/>
              <a:gd name="connsiteX2" fmla="*/ 2860718 w 2860718"/>
              <a:gd name="connsiteY2" fmla="*/ 4025025 h 4025025"/>
              <a:gd name="connsiteX3" fmla="*/ 0 w 2860718"/>
              <a:gd name="connsiteY3" fmla="*/ 4025025 h 402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718" h="4025025">
                <a:moveTo>
                  <a:pt x="0" y="0"/>
                </a:moveTo>
                <a:lnTo>
                  <a:pt x="2860718" y="0"/>
                </a:lnTo>
                <a:lnTo>
                  <a:pt x="2860718" y="4025025"/>
                </a:lnTo>
                <a:lnTo>
                  <a:pt x="0" y="40250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331283" y="7974"/>
            <a:ext cx="2860718" cy="4017052"/>
          </a:xfrm>
          <a:custGeom>
            <a:avLst/>
            <a:gdLst>
              <a:gd name="connsiteX0" fmla="*/ 0 w 2860718"/>
              <a:gd name="connsiteY0" fmla="*/ 0 h 4017052"/>
              <a:gd name="connsiteX1" fmla="*/ 2860718 w 2860718"/>
              <a:gd name="connsiteY1" fmla="*/ 0 h 4017052"/>
              <a:gd name="connsiteX2" fmla="*/ 2860718 w 2860718"/>
              <a:gd name="connsiteY2" fmla="*/ 4017052 h 4017052"/>
              <a:gd name="connsiteX3" fmla="*/ 0 w 2860718"/>
              <a:gd name="connsiteY3" fmla="*/ 4017052 h 401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718" h="4017052">
                <a:moveTo>
                  <a:pt x="0" y="0"/>
                </a:moveTo>
                <a:lnTo>
                  <a:pt x="2860718" y="0"/>
                </a:lnTo>
                <a:lnTo>
                  <a:pt x="2860718" y="4017052"/>
                </a:lnTo>
                <a:lnTo>
                  <a:pt x="0" y="40170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331283" y="3997282"/>
            <a:ext cx="2860718" cy="2860718"/>
          </a:xfrm>
          <a:custGeom>
            <a:avLst/>
            <a:gdLst>
              <a:gd name="connsiteX0" fmla="*/ 0 w 2860718"/>
              <a:gd name="connsiteY0" fmla="*/ 0 h 2860718"/>
              <a:gd name="connsiteX1" fmla="*/ 2860718 w 2860718"/>
              <a:gd name="connsiteY1" fmla="*/ 0 h 2860718"/>
              <a:gd name="connsiteX2" fmla="*/ 2860718 w 2860718"/>
              <a:gd name="connsiteY2" fmla="*/ 2860718 h 2860718"/>
              <a:gd name="connsiteX3" fmla="*/ 0 w 2860718"/>
              <a:gd name="connsiteY3" fmla="*/ 2860718 h 28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718" h="2860718">
                <a:moveTo>
                  <a:pt x="0" y="0"/>
                </a:moveTo>
                <a:lnTo>
                  <a:pt x="2860718" y="0"/>
                </a:lnTo>
                <a:lnTo>
                  <a:pt x="2860718" y="2860718"/>
                </a:lnTo>
                <a:lnTo>
                  <a:pt x="0" y="28607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86356"/>
            <a:ext cx="2032000" cy="2032000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2032000">
                <a:moveTo>
                  <a:pt x="0" y="0"/>
                </a:moveTo>
                <a:lnTo>
                  <a:pt x="2032000" y="0"/>
                </a:lnTo>
                <a:lnTo>
                  <a:pt x="2032000" y="2032000"/>
                </a:lnTo>
                <a:lnTo>
                  <a:pt x="0" y="20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032000" y="1286356"/>
            <a:ext cx="2032000" cy="2032000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2032000">
                <a:moveTo>
                  <a:pt x="0" y="0"/>
                </a:moveTo>
                <a:lnTo>
                  <a:pt x="2032000" y="0"/>
                </a:lnTo>
                <a:lnTo>
                  <a:pt x="2032000" y="2032000"/>
                </a:lnTo>
                <a:lnTo>
                  <a:pt x="0" y="20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064000" y="1286356"/>
            <a:ext cx="2032000" cy="2032000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2032000">
                <a:moveTo>
                  <a:pt x="0" y="0"/>
                </a:moveTo>
                <a:lnTo>
                  <a:pt x="2032000" y="0"/>
                </a:lnTo>
                <a:lnTo>
                  <a:pt x="2032000" y="2032000"/>
                </a:lnTo>
                <a:lnTo>
                  <a:pt x="0" y="20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53050" y="1257299"/>
            <a:ext cx="2895600" cy="4337687"/>
          </a:xfrm>
          <a:custGeom>
            <a:avLst/>
            <a:gdLst>
              <a:gd name="connsiteX0" fmla="*/ 0 w 2895600"/>
              <a:gd name="connsiteY0" fmla="*/ 0 h 4337687"/>
              <a:gd name="connsiteX1" fmla="*/ 2895600 w 2895600"/>
              <a:gd name="connsiteY1" fmla="*/ 0 h 4337687"/>
              <a:gd name="connsiteX2" fmla="*/ 2895600 w 2895600"/>
              <a:gd name="connsiteY2" fmla="*/ 4337687 h 4337687"/>
              <a:gd name="connsiteX3" fmla="*/ 0 w 2895600"/>
              <a:gd name="connsiteY3" fmla="*/ 4337687 h 433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0" h="4337687">
                <a:moveTo>
                  <a:pt x="0" y="0"/>
                </a:moveTo>
                <a:lnTo>
                  <a:pt x="2895600" y="0"/>
                </a:lnTo>
                <a:lnTo>
                  <a:pt x="2895600" y="4337687"/>
                </a:lnTo>
                <a:lnTo>
                  <a:pt x="0" y="433768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6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81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9" r:id="rId25"/>
    <p:sldLayoutId id="2147483680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Rectangle 23"/>
          <p:cNvSpPr/>
          <p:nvPr/>
        </p:nvSpPr>
        <p:spPr>
          <a:xfrm>
            <a:off x="0" y="0"/>
            <a:ext cx="12191994" cy="6858000"/>
          </a:xfrm>
          <a:prstGeom prst="rect">
            <a:avLst/>
          </a:prstGeom>
          <a:gradFill>
            <a:gsLst>
              <a:gs pos="50000">
                <a:schemeClr val="accent5">
                  <a:alpha val="97000"/>
                </a:schemeClr>
              </a:gs>
              <a:gs pos="88000">
                <a:srgbClr val="442424">
                  <a:alpha val="97000"/>
                </a:srgbClr>
              </a:gs>
              <a:gs pos="0">
                <a:schemeClr val="accent5">
                  <a:alpha val="97000"/>
                </a:schemeClr>
              </a:gs>
              <a:gs pos="100000">
                <a:schemeClr val="accent4">
                  <a:alpha val="97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37413" y="2353156"/>
            <a:ext cx="7555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CYBER</a:t>
            </a:r>
            <a:r>
              <a:rPr lang="en-US" sz="88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FENCE</a:t>
            </a:r>
            <a:endParaRPr lang="en-US" sz="88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0241" y="3662690"/>
            <a:ext cx="538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smtClean="0">
                <a:solidFill>
                  <a:schemeClr val="accent2"/>
                </a:solidFill>
                <a:latin typeface="Work Sans" pitchFamily="2" charset="0"/>
                <a:ea typeface="Jost" pitchFamily="2" charset="0"/>
              </a:rPr>
              <a:t>CYBER SECURITY </a:t>
            </a:r>
            <a:r>
              <a:rPr lang="en-US" sz="1200" spc="600" dirty="0" smtClean="0">
                <a:solidFill>
                  <a:schemeClr val="accent2"/>
                </a:solidFill>
                <a:latin typeface="Work Sans" pitchFamily="2" charset="0"/>
                <a:ea typeface="Jost" pitchFamily="2" charset="0"/>
              </a:rPr>
              <a:t>PRESENTATION</a:t>
            </a:r>
            <a:r>
              <a:rPr lang="en-US" sz="1200" spc="300" dirty="0" smtClean="0">
                <a:solidFill>
                  <a:schemeClr val="accent2"/>
                </a:solidFill>
                <a:latin typeface="Work Sans" pitchFamily="2" charset="0"/>
                <a:ea typeface="Jost" pitchFamily="2" charset="0"/>
              </a:rPr>
              <a:t> TEMPLATE</a:t>
            </a:r>
            <a:endParaRPr lang="en-US" sz="1200" spc="300" dirty="0">
              <a:solidFill>
                <a:schemeClr val="accent2"/>
              </a:solidFill>
              <a:latin typeface="Work Sans" pitchFamily="2" charset="0"/>
              <a:ea typeface="Jost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286" y="4234308"/>
            <a:ext cx="1848164" cy="62344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Work Sans" pitchFamily="2" charset="0"/>
              </a:rPr>
              <a:t>GET STARTED</a:t>
            </a:r>
            <a:endParaRPr lang="en-US" sz="1400" b="1" dirty="0">
              <a:latin typeface="Work Sans" pitchFamily="2" charset="0"/>
            </a:endParaRPr>
          </a:p>
        </p:txBody>
      </p:sp>
      <p:sp>
        <p:nvSpPr>
          <p:cNvPr id="11" name="Right Triangle 10"/>
          <p:cNvSpPr/>
          <p:nvPr/>
        </p:nvSpPr>
        <p:spPr>
          <a:xfrm rot="10800000">
            <a:off x="11023164" y="0"/>
            <a:ext cx="1168836" cy="116883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gonal Stripe 11"/>
          <p:cNvSpPr/>
          <p:nvPr/>
        </p:nvSpPr>
        <p:spPr>
          <a:xfrm flipH="1">
            <a:off x="10458450" y="0"/>
            <a:ext cx="1733544" cy="1733544"/>
          </a:xfrm>
          <a:prstGeom prst="diagStripe">
            <a:avLst>
              <a:gd name="adj" fmla="val 74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Triangle 18"/>
          <p:cNvSpPr/>
          <p:nvPr/>
        </p:nvSpPr>
        <p:spPr>
          <a:xfrm>
            <a:off x="-8604" y="5689164"/>
            <a:ext cx="1168836" cy="116883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gonal Stripe 19"/>
          <p:cNvSpPr/>
          <p:nvPr/>
        </p:nvSpPr>
        <p:spPr>
          <a:xfrm rot="10800000" flipH="1">
            <a:off x="-8598" y="5124456"/>
            <a:ext cx="1733544" cy="1733544"/>
          </a:xfrm>
          <a:prstGeom prst="diagStripe">
            <a:avLst>
              <a:gd name="adj" fmla="val 74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8943" y="456617"/>
            <a:ext cx="11098478" cy="5978175"/>
            <a:chOff x="608943" y="456617"/>
            <a:chExt cx="11098478" cy="5978175"/>
          </a:xfrm>
        </p:grpSpPr>
        <p:grpSp>
          <p:nvGrpSpPr>
            <p:cNvPr id="9" name="Group 8"/>
            <p:cNvGrpSpPr/>
            <p:nvPr/>
          </p:nvGrpSpPr>
          <p:grpSpPr>
            <a:xfrm>
              <a:off x="608943" y="456617"/>
              <a:ext cx="1325164" cy="253916"/>
              <a:chOff x="608943" y="456617"/>
              <a:chExt cx="1325164" cy="25391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58171" y="456617"/>
                <a:ext cx="107593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CYBERFENCE</a:t>
                </a:r>
                <a:endParaRPr lang="en-US" sz="1050" b="1" dirty="0">
                  <a:solidFill>
                    <a:schemeClr val="bg1"/>
                  </a:solidFill>
                  <a:latin typeface="Work Sans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Freeform 108"/>
              <p:cNvSpPr>
                <a:spLocks noEditPoints="1"/>
              </p:cNvSpPr>
              <p:nvPr/>
            </p:nvSpPr>
            <p:spPr bwMode="auto">
              <a:xfrm>
                <a:off x="608943" y="461606"/>
                <a:ext cx="207107" cy="248927"/>
              </a:xfrm>
              <a:custGeom>
                <a:avLst/>
                <a:gdLst>
                  <a:gd name="T0" fmla="*/ 2147483646 w 48"/>
                  <a:gd name="T1" fmla="*/ 2147483646 h 58"/>
                  <a:gd name="T2" fmla="*/ 2147483646 w 48"/>
                  <a:gd name="T3" fmla="*/ 2147483646 h 58"/>
                  <a:gd name="T4" fmla="*/ 2147483646 w 48"/>
                  <a:gd name="T5" fmla="*/ 2147483646 h 58"/>
                  <a:gd name="T6" fmla="*/ 2147483646 w 48"/>
                  <a:gd name="T7" fmla="*/ 2147483646 h 58"/>
                  <a:gd name="T8" fmla="*/ 0 w 48"/>
                  <a:gd name="T9" fmla="*/ 2147483646 h 58"/>
                  <a:gd name="T10" fmla="*/ 0 w 48"/>
                  <a:gd name="T11" fmla="*/ 2147483646 h 58"/>
                  <a:gd name="T12" fmla="*/ 2147483646 w 48"/>
                  <a:gd name="T13" fmla="*/ 0 h 58"/>
                  <a:gd name="T14" fmla="*/ 2147483646 w 48"/>
                  <a:gd name="T15" fmla="*/ 0 h 58"/>
                  <a:gd name="T16" fmla="*/ 2147483646 w 48"/>
                  <a:gd name="T17" fmla="*/ 2147483646 h 58"/>
                  <a:gd name="T18" fmla="*/ 2147483646 w 48"/>
                  <a:gd name="T19" fmla="*/ 2147483646 h 58"/>
                  <a:gd name="T20" fmla="*/ 2147483646 w 48"/>
                  <a:gd name="T21" fmla="*/ 2147483646 h 58"/>
                  <a:gd name="T22" fmla="*/ 2147483646 w 48"/>
                  <a:gd name="T23" fmla="*/ 2147483646 h 58"/>
                  <a:gd name="T24" fmla="*/ 2147483646 w 48"/>
                  <a:gd name="T25" fmla="*/ 2147483646 h 58"/>
                  <a:gd name="T26" fmla="*/ 2147483646 w 48"/>
                  <a:gd name="T27" fmla="*/ 2147483646 h 58"/>
                  <a:gd name="T28" fmla="*/ 2147483646 w 48"/>
                  <a:gd name="T29" fmla="*/ 2147483646 h 58"/>
                  <a:gd name="T30" fmla="*/ 2147483646 w 48"/>
                  <a:gd name="T31" fmla="*/ 2147483646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" h="58">
                    <a:moveTo>
                      <a:pt x="48" y="31"/>
                    </a:moveTo>
                    <a:cubicBezTo>
                      <a:pt x="48" y="47"/>
                      <a:pt x="26" y="57"/>
                      <a:pt x="25" y="58"/>
                    </a:cubicBezTo>
                    <a:cubicBezTo>
                      <a:pt x="25" y="58"/>
                      <a:pt x="24" y="58"/>
                      <a:pt x="24" y="58"/>
                    </a:cubicBezTo>
                    <a:cubicBezTo>
                      <a:pt x="24" y="58"/>
                      <a:pt x="23" y="58"/>
                      <a:pt x="23" y="58"/>
                    </a:cubicBezTo>
                    <a:cubicBezTo>
                      <a:pt x="22" y="57"/>
                      <a:pt x="0" y="47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lnTo>
                      <a:pt x="48" y="31"/>
                    </a:lnTo>
                    <a:close/>
                    <a:moveTo>
                      <a:pt x="41" y="7"/>
                    </a:moveTo>
                    <a:cubicBezTo>
                      <a:pt x="24" y="7"/>
                      <a:pt x="24" y="7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6" y="49"/>
                      <a:pt x="29" y="47"/>
                      <a:pt x="32" y="45"/>
                    </a:cubicBezTo>
                    <a:cubicBezTo>
                      <a:pt x="36" y="42"/>
                      <a:pt x="41" y="37"/>
                      <a:pt x="41" y="31"/>
                    </a:cubicBezTo>
                    <a:lnTo>
                      <a:pt x="41" y="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067228" y="6188571"/>
              <a:ext cx="1640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spc="300" dirty="0" smtClean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rPr>
                <a:t>Cyber Security</a:t>
              </a:r>
              <a:endParaRPr lang="en-US" sz="1000" spc="300" dirty="0">
                <a:solidFill>
                  <a:schemeClr val="bg1"/>
                </a:solidFill>
                <a:latin typeface="Work Sans" pitchFamily="2" charset="0"/>
                <a:ea typeface="Jost" pitchFamily="2" charset="0"/>
              </a:endParaRPr>
            </a:p>
          </p:txBody>
        </p:sp>
      </p:grpSp>
      <p:sp>
        <p:nvSpPr>
          <p:cNvPr id="23" name="Right Triangle 22"/>
          <p:cNvSpPr/>
          <p:nvPr/>
        </p:nvSpPr>
        <p:spPr>
          <a:xfrm rot="8100000">
            <a:off x="5910788" y="2015437"/>
            <a:ext cx="408519" cy="40851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-2" y="1"/>
            <a:ext cx="12192000" cy="3429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24774" y="1210156"/>
            <a:ext cx="79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What Do You Know About Us?</a:t>
            </a:r>
            <a:endParaRPr lang="en-US" sz="36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953324" y="2079212"/>
            <a:ext cx="8292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4133850"/>
            <a:ext cx="3213100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8975" y="4133850"/>
            <a:ext cx="3213100" cy="14478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31150" y="4133850"/>
            <a:ext cx="3213100" cy="14478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346322" y="4354090"/>
            <a:ext cx="82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36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162442" y="4417906"/>
            <a:ext cx="174280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786997" y="4354090"/>
            <a:ext cx="82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3600" b="1" dirty="0">
              <a:solidFill>
                <a:schemeClr val="accent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603117" y="4417906"/>
            <a:ext cx="174280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246722" y="4354090"/>
            <a:ext cx="82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3600" b="1" dirty="0">
              <a:solidFill>
                <a:schemeClr val="accent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062842" y="4417906"/>
            <a:ext cx="174280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248256"/>
            <a:ext cx="4444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Provide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Advanced Security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For Advanced Threat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03914" y="3508555"/>
            <a:ext cx="42977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1069961" y="4773397"/>
            <a:ext cx="225440" cy="173961"/>
          </a:xfrm>
          <a:custGeom>
            <a:avLst/>
            <a:gdLst>
              <a:gd name="T0" fmla="*/ 2147483646 w 59"/>
              <a:gd name="T1" fmla="*/ 2147483646 h 45"/>
              <a:gd name="T2" fmla="*/ 2147483646 w 59"/>
              <a:gd name="T3" fmla="*/ 2147483646 h 45"/>
              <a:gd name="T4" fmla="*/ 2147483646 w 59"/>
              <a:gd name="T5" fmla="*/ 2147483646 h 45"/>
              <a:gd name="T6" fmla="*/ 2147483646 w 59"/>
              <a:gd name="T7" fmla="*/ 2147483646 h 45"/>
              <a:gd name="T8" fmla="*/ 2147483646 w 59"/>
              <a:gd name="T9" fmla="*/ 2147483646 h 45"/>
              <a:gd name="T10" fmla="*/ 2147483646 w 59"/>
              <a:gd name="T11" fmla="*/ 2147483646 h 45"/>
              <a:gd name="T12" fmla="*/ 2147483646 w 59"/>
              <a:gd name="T13" fmla="*/ 2147483646 h 45"/>
              <a:gd name="T14" fmla="*/ 0 w 59"/>
              <a:gd name="T15" fmla="*/ 2147483646 h 45"/>
              <a:gd name="T16" fmla="*/ 2147483646 w 59"/>
              <a:gd name="T17" fmla="*/ 2147483646 h 45"/>
              <a:gd name="T18" fmla="*/ 2147483646 w 59"/>
              <a:gd name="T19" fmla="*/ 2147483646 h 45"/>
              <a:gd name="T20" fmla="*/ 2147483646 w 59"/>
              <a:gd name="T21" fmla="*/ 2147483646 h 45"/>
              <a:gd name="T22" fmla="*/ 2147483646 w 59"/>
              <a:gd name="T23" fmla="*/ 2147483646 h 45"/>
              <a:gd name="T24" fmla="*/ 2147483646 w 59"/>
              <a:gd name="T25" fmla="*/ 2147483646 h 45"/>
              <a:gd name="T26" fmla="*/ 2147483646 w 59"/>
              <a:gd name="T27" fmla="*/ 2147483646 h 45"/>
              <a:gd name="T28" fmla="*/ 2147483646 w 59"/>
              <a:gd name="T29" fmla="*/ 0 h 45"/>
              <a:gd name="T30" fmla="*/ 2147483646 w 59"/>
              <a:gd name="T31" fmla="*/ 2147483646 h 45"/>
              <a:gd name="T32" fmla="*/ 2147483646 w 59"/>
              <a:gd name="T33" fmla="*/ 2147483646 h 45"/>
              <a:gd name="T34" fmla="*/ 2147483646 w 59"/>
              <a:gd name="T35" fmla="*/ 2147483646 h 45"/>
              <a:gd name="T36" fmla="*/ 2147483646 w 59"/>
              <a:gd name="T37" fmla="*/ 2147483646 h 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396140" y="4729572"/>
            <a:ext cx="1175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001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1069961" y="5345419"/>
            <a:ext cx="225440" cy="173961"/>
          </a:xfrm>
          <a:custGeom>
            <a:avLst/>
            <a:gdLst>
              <a:gd name="T0" fmla="*/ 2147483646 w 59"/>
              <a:gd name="T1" fmla="*/ 2147483646 h 45"/>
              <a:gd name="T2" fmla="*/ 2147483646 w 59"/>
              <a:gd name="T3" fmla="*/ 2147483646 h 45"/>
              <a:gd name="T4" fmla="*/ 2147483646 w 59"/>
              <a:gd name="T5" fmla="*/ 2147483646 h 45"/>
              <a:gd name="T6" fmla="*/ 2147483646 w 59"/>
              <a:gd name="T7" fmla="*/ 2147483646 h 45"/>
              <a:gd name="T8" fmla="*/ 2147483646 w 59"/>
              <a:gd name="T9" fmla="*/ 2147483646 h 45"/>
              <a:gd name="T10" fmla="*/ 2147483646 w 59"/>
              <a:gd name="T11" fmla="*/ 2147483646 h 45"/>
              <a:gd name="T12" fmla="*/ 2147483646 w 59"/>
              <a:gd name="T13" fmla="*/ 2147483646 h 45"/>
              <a:gd name="T14" fmla="*/ 0 w 59"/>
              <a:gd name="T15" fmla="*/ 2147483646 h 45"/>
              <a:gd name="T16" fmla="*/ 2147483646 w 59"/>
              <a:gd name="T17" fmla="*/ 2147483646 h 45"/>
              <a:gd name="T18" fmla="*/ 2147483646 w 59"/>
              <a:gd name="T19" fmla="*/ 2147483646 h 45"/>
              <a:gd name="T20" fmla="*/ 2147483646 w 59"/>
              <a:gd name="T21" fmla="*/ 2147483646 h 45"/>
              <a:gd name="T22" fmla="*/ 2147483646 w 59"/>
              <a:gd name="T23" fmla="*/ 2147483646 h 45"/>
              <a:gd name="T24" fmla="*/ 2147483646 w 59"/>
              <a:gd name="T25" fmla="*/ 2147483646 h 45"/>
              <a:gd name="T26" fmla="*/ 2147483646 w 59"/>
              <a:gd name="T27" fmla="*/ 2147483646 h 45"/>
              <a:gd name="T28" fmla="*/ 2147483646 w 59"/>
              <a:gd name="T29" fmla="*/ 0 h 45"/>
              <a:gd name="T30" fmla="*/ 2147483646 w 59"/>
              <a:gd name="T31" fmla="*/ 2147483646 h 45"/>
              <a:gd name="T32" fmla="*/ 2147483646 w 59"/>
              <a:gd name="T33" fmla="*/ 2147483646 h 45"/>
              <a:gd name="T34" fmla="*/ 2147483646 w 59"/>
              <a:gd name="T35" fmla="*/ 2147483646 h 45"/>
              <a:gd name="T36" fmla="*/ 2147483646 w 59"/>
              <a:gd name="T37" fmla="*/ 2147483646 h 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396140" y="5301594"/>
            <a:ext cx="1175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003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9"/>
          <p:cNvSpPr>
            <a:spLocks/>
          </p:cNvSpPr>
          <p:nvPr/>
        </p:nvSpPr>
        <p:spPr bwMode="auto">
          <a:xfrm>
            <a:off x="2997615" y="4773397"/>
            <a:ext cx="225440" cy="173961"/>
          </a:xfrm>
          <a:custGeom>
            <a:avLst/>
            <a:gdLst>
              <a:gd name="T0" fmla="*/ 2147483646 w 59"/>
              <a:gd name="T1" fmla="*/ 2147483646 h 45"/>
              <a:gd name="T2" fmla="*/ 2147483646 w 59"/>
              <a:gd name="T3" fmla="*/ 2147483646 h 45"/>
              <a:gd name="T4" fmla="*/ 2147483646 w 59"/>
              <a:gd name="T5" fmla="*/ 2147483646 h 45"/>
              <a:gd name="T6" fmla="*/ 2147483646 w 59"/>
              <a:gd name="T7" fmla="*/ 2147483646 h 45"/>
              <a:gd name="T8" fmla="*/ 2147483646 w 59"/>
              <a:gd name="T9" fmla="*/ 2147483646 h 45"/>
              <a:gd name="T10" fmla="*/ 2147483646 w 59"/>
              <a:gd name="T11" fmla="*/ 2147483646 h 45"/>
              <a:gd name="T12" fmla="*/ 2147483646 w 59"/>
              <a:gd name="T13" fmla="*/ 2147483646 h 45"/>
              <a:gd name="T14" fmla="*/ 0 w 59"/>
              <a:gd name="T15" fmla="*/ 2147483646 h 45"/>
              <a:gd name="T16" fmla="*/ 2147483646 w 59"/>
              <a:gd name="T17" fmla="*/ 2147483646 h 45"/>
              <a:gd name="T18" fmla="*/ 2147483646 w 59"/>
              <a:gd name="T19" fmla="*/ 2147483646 h 45"/>
              <a:gd name="T20" fmla="*/ 2147483646 w 59"/>
              <a:gd name="T21" fmla="*/ 2147483646 h 45"/>
              <a:gd name="T22" fmla="*/ 2147483646 w 59"/>
              <a:gd name="T23" fmla="*/ 2147483646 h 45"/>
              <a:gd name="T24" fmla="*/ 2147483646 w 59"/>
              <a:gd name="T25" fmla="*/ 2147483646 h 45"/>
              <a:gd name="T26" fmla="*/ 2147483646 w 59"/>
              <a:gd name="T27" fmla="*/ 2147483646 h 45"/>
              <a:gd name="T28" fmla="*/ 2147483646 w 59"/>
              <a:gd name="T29" fmla="*/ 0 h 45"/>
              <a:gd name="T30" fmla="*/ 2147483646 w 59"/>
              <a:gd name="T31" fmla="*/ 2147483646 h 45"/>
              <a:gd name="T32" fmla="*/ 2147483646 w 59"/>
              <a:gd name="T33" fmla="*/ 2147483646 h 45"/>
              <a:gd name="T34" fmla="*/ 2147483646 w 59"/>
              <a:gd name="T35" fmla="*/ 2147483646 h 45"/>
              <a:gd name="T36" fmla="*/ 2147483646 w 59"/>
              <a:gd name="T37" fmla="*/ 2147483646 h 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3323794" y="4729572"/>
            <a:ext cx="1175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002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2997615" y="5345419"/>
            <a:ext cx="225440" cy="173961"/>
          </a:xfrm>
          <a:custGeom>
            <a:avLst/>
            <a:gdLst>
              <a:gd name="T0" fmla="*/ 2147483646 w 59"/>
              <a:gd name="T1" fmla="*/ 2147483646 h 45"/>
              <a:gd name="T2" fmla="*/ 2147483646 w 59"/>
              <a:gd name="T3" fmla="*/ 2147483646 h 45"/>
              <a:gd name="T4" fmla="*/ 2147483646 w 59"/>
              <a:gd name="T5" fmla="*/ 2147483646 h 45"/>
              <a:gd name="T6" fmla="*/ 2147483646 w 59"/>
              <a:gd name="T7" fmla="*/ 2147483646 h 45"/>
              <a:gd name="T8" fmla="*/ 2147483646 w 59"/>
              <a:gd name="T9" fmla="*/ 2147483646 h 45"/>
              <a:gd name="T10" fmla="*/ 2147483646 w 59"/>
              <a:gd name="T11" fmla="*/ 2147483646 h 45"/>
              <a:gd name="T12" fmla="*/ 2147483646 w 59"/>
              <a:gd name="T13" fmla="*/ 2147483646 h 45"/>
              <a:gd name="T14" fmla="*/ 0 w 59"/>
              <a:gd name="T15" fmla="*/ 2147483646 h 45"/>
              <a:gd name="T16" fmla="*/ 2147483646 w 59"/>
              <a:gd name="T17" fmla="*/ 2147483646 h 45"/>
              <a:gd name="T18" fmla="*/ 2147483646 w 59"/>
              <a:gd name="T19" fmla="*/ 2147483646 h 45"/>
              <a:gd name="T20" fmla="*/ 2147483646 w 59"/>
              <a:gd name="T21" fmla="*/ 2147483646 h 45"/>
              <a:gd name="T22" fmla="*/ 2147483646 w 59"/>
              <a:gd name="T23" fmla="*/ 2147483646 h 45"/>
              <a:gd name="T24" fmla="*/ 2147483646 w 59"/>
              <a:gd name="T25" fmla="*/ 2147483646 h 45"/>
              <a:gd name="T26" fmla="*/ 2147483646 w 59"/>
              <a:gd name="T27" fmla="*/ 2147483646 h 45"/>
              <a:gd name="T28" fmla="*/ 2147483646 w 59"/>
              <a:gd name="T29" fmla="*/ 0 h 45"/>
              <a:gd name="T30" fmla="*/ 2147483646 w 59"/>
              <a:gd name="T31" fmla="*/ 2147483646 h 45"/>
              <a:gd name="T32" fmla="*/ 2147483646 w 59"/>
              <a:gd name="T33" fmla="*/ 2147483646 h 45"/>
              <a:gd name="T34" fmla="*/ 2147483646 w 59"/>
              <a:gd name="T35" fmla="*/ 2147483646 h 45"/>
              <a:gd name="T36" fmla="*/ 2147483646 w 59"/>
              <a:gd name="T37" fmla="*/ 2147483646 h 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3323794" y="5301594"/>
            <a:ext cx="1175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004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91387" y="892149"/>
            <a:ext cx="457113" cy="155442"/>
            <a:chOff x="3324638" y="552537"/>
            <a:chExt cx="1323475" cy="450051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33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429000"/>
            <a:ext cx="3219449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71263" y="1286356"/>
            <a:ext cx="476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Providing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Best Cyber 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Security Provider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471263" y="3505200"/>
            <a:ext cx="4768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09274" y="866575"/>
            <a:ext cx="457113" cy="155442"/>
            <a:chOff x="3324638" y="552537"/>
            <a:chExt cx="1323475" cy="450051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6578491" y="4990274"/>
            <a:ext cx="1441559" cy="4953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Work Sans" pitchFamily="2" charset="0"/>
              </a:rPr>
              <a:t>LEARN MORE</a:t>
            </a:r>
            <a:endParaRPr lang="en-US" sz="1050" b="1" dirty="0">
              <a:latin typeface="Work Sans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72701" y="4990274"/>
            <a:ext cx="1441559" cy="4953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Work Sans" pitchFamily="2" charset="0"/>
              </a:rPr>
              <a:t>CONTACT US</a:t>
            </a:r>
            <a:endParaRPr lang="en-US" sz="1050" b="1" dirty="0">
              <a:latin typeface="Work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471263" y="2988739"/>
            <a:ext cx="1931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Description Here</a:t>
            </a:r>
            <a:endParaRPr lang="en-US" sz="14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1136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19451" y="1210156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Meet Our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Employees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5689" y="2298382"/>
            <a:ext cx="2261236" cy="2261235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77539" y="2298382"/>
            <a:ext cx="2261236" cy="2261235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49389" y="2298382"/>
            <a:ext cx="2261236" cy="2261235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05689" y="4756442"/>
            <a:ext cx="2261236" cy="813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F1ED59-F7F6-419D-8A4A-B52D5E3BC9E9}"/>
              </a:ext>
            </a:extLst>
          </p:cNvPr>
          <p:cNvSpPr txBox="1"/>
          <p:nvPr/>
        </p:nvSpPr>
        <p:spPr>
          <a:xfrm>
            <a:off x="1999850" y="5184640"/>
            <a:ext cx="1440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Online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B832F4-BB90-4F53-B229-FA8A69D5236C}"/>
              </a:ext>
            </a:extLst>
          </p:cNvPr>
          <p:cNvSpPr txBox="1"/>
          <p:nvPr/>
        </p:nvSpPr>
        <p:spPr>
          <a:xfrm>
            <a:off x="1821688" y="4923649"/>
            <a:ext cx="179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Jonathan Patterson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77539" y="4756442"/>
            <a:ext cx="2261236" cy="813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1ED59-F7F6-419D-8A4A-B52D5E3BC9E9}"/>
              </a:ext>
            </a:extLst>
          </p:cNvPr>
          <p:cNvSpPr txBox="1"/>
          <p:nvPr/>
        </p:nvSpPr>
        <p:spPr>
          <a:xfrm>
            <a:off x="5371700" y="5184640"/>
            <a:ext cx="1440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Android Engineer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B832F4-BB90-4F53-B229-FA8A69D5236C}"/>
              </a:ext>
            </a:extLst>
          </p:cNvPr>
          <p:cNvSpPr txBox="1"/>
          <p:nvPr/>
        </p:nvSpPr>
        <p:spPr>
          <a:xfrm>
            <a:off x="5193538" y="4923649"/>
            <a:ext cx="179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Marceline Anderson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49389" y="4756442"/>
            <a:ext cx="2261236" cy="813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1ED59-F7F6-419D-8A4A-B52D5E3BC9E9}"/>
              </a:ext>
            </a:extLst>
          </p:cNvPr>
          <p:cNvSpPr txBox="1"/>
          <p:nvPr/>
        </p:nvSpPr>
        <p:spPr>
          <a:xfrm>
            <a:off x="8743550" y="5184640"/>
            <a:ext cx="1440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IT Support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832F4-BB90-4F53-B229-FA8A69D5236C}"/>
              </a:ext>
            </a:extLst>
          </p:cNvPr>
          <p:cNvSpPr txBox="1"/>
          <p:nvPr/>
        </p:nvSpPr>
        <p:spPr>
          <a:xfrm>
            <a:off x="8565388" y="4923649"/>
            <a:ext cx="179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Richard Sanchez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9430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/>
          <p:cNvSpPr/>
          <p:nvPr/>
        </p:nvSpPr>
        <p:spPr>
          <a:xfrm>
            <a:off x="3962400" y="2705100"/>
            <a:ext cx="7219950" cy="41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99813" y="1200150"/>
            <a:ext cx="444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Sebastian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Bennett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299813" y="1770281"/>
            <a:ext cx="3767415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spc="600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FOUNDER CYBERFENCE</a:t>
            </a:r>
            <a:endParaRPr lang="en-US" sz="1200" spc="600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747391" y="3337815"/>
            <a:ext cx="910460" cy="910464"/>
            <a:chOff x="1274410" y="3135648"/>
            <a:chExt cx="835019" cy="83502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F2B758-705D-450D-80D5-AF53507BBA60}"/>
                </a:ext>
              </a:extLst>
            </p:cNvPr>
            <p:cNvSpPr/>
            <p:nvPr/>
          </p:nvSpPr>
          <p:spPr>
            <a:xfrm flipH="1">
              <a:off x="1274410" y="3135649"/>
              <a:ext cx="835019" cy="835022"/>
            </a:xfrm>
            <a:prstGeom prst="ellipse">
              <a:avLst/>
            </a:prstGeom>
            <a:ln w="57150" cap="rnd">
              <a:solidFill>
                <a:schemeClr val="accent4">
                  <a:lumMod val="25000"/>
                  <a:lumOff val="75000"/>
                  <a:alpha val="49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BB52C36-9F2C-44A6-8FF2-ED36E00EEE39}"/>
                </a:ext>
              </a:extLst>
            </p:cNvPr>
            <p:cNvSpPr/>
            <p:nvPr/>
          </p:nvSpPr>
          <p:spPr>
            <a:xfrm flipH="1">
              <a:off x="1274410" y="3135648"/>
              <a:ext cx="835019" cy="835022"/>
            </a:xfrm>
            <a:prstGeom prst="arc">
              <a:avLst>
                <a:gd name="adj1" fmla="val 2414897"/>
                <a:gd name="adj2" fmla="val 16212414"/>
              </a:avLst>
            </a:prstGeom>
            <a:ln w="57150" cap="rnd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6CFBC9-64FD-4A57-9408-5C026DCAFADA}"/>
                </a:ext>
              </a:extLst>
            </p:cNvPr>
            <p:cNvSpPr txBox="1"/>
            <p:nvPr/>
          </p:nvSpPr>
          <p:spPr>
            <a:xfrm>
              <a:off x="1415381" y="3397912"/>
              <a:ext cx="553081" cy="3105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73%</a:t>
              </a:r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747391" y="4348099"/>
            <a:ext cx="910460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Skills 01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260807" y="3337815"/>
            <a:ext cx="910460" cy="910464"/>
            <a:chOff x="1274410" y="3135648"/>
            <a:chExt cx="835019" cy="8350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DF2B758-705D-450D-80D5-AF53507BBA60}"/>
                </a:ext>
              </a:extLst>
            </p:cNvPr>
            <p:cNvSpPr/>
            <p:nvPr/>
          </p:nvSpPr>
          <p:spPr>
            <a:xfrm flipH="1">
              <a:off x="1274410" y="3135649"/>
              <a:ext cx="835019" cy="835022"/>
            </a:xfrm>
            <a:prstGeom prst="ellipse">
              <a:avLst/>
            </a:prstGeom>
            <a:ln w="57150" cap="rnd">
              <a:solidFill>
                <a:schemeClr val="accent4">
                  <a:lumMod val="25000"/>
                  <a:lumOff val="75000"/>
                  <a:alpha val="49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BB52C36-9F2C-44A6-8FF2-ED36E00EEE39}"/>
                </a:ext>
              </a:extLst>
            </p:cNvPr>
            <p:cNvSpPr/>
            <p:nvPr/>
          </p:nvSpPr>
          <p:spPr>
            <a:xfrm flipH="1">
              <a:off x="1274410" y="3135648"/>
              <a:ext cx="835019" cy="835022"/>
            </a:xfrm>
            <a:prstGeom prst="arc">
              <a:avLst>
                <a:gd name="adj1" fmla="val 2414897"/>
                <a:gd name="adj2" fmla="val 16212414"/>
              </a:avLst>
            </a:prstGeom>
            <a:ln w="57150" cap="rnd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6CFBC9-64FD-4A57-9408-5C026DCAFADA}"/>
                </a:ext>
              </a:extLst>
            </p:cNvPr>
            <p:cNvSpPr txBox="1"/>
            <p:nvPr/>
          </p:nvSpPr>
          <p:spPr>
            <a:xfrm>
              <a:off x="1415381" y="3397912"/>
              <a:ext cx="553081" cy="3105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73%</a:t>
              </a:r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260807" y="4348099"/>
            <a:ext cx="910460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Skills 01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774223" y="3337815"/>
            <a:ext cx="910460" cy="910464"/>
            <a:chOff x="1274410" y="3135648"/>
            <a:chExt cx="835019" cy="83502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DF2B758-705D-450D-80D5-AF53507BBA60}"/>
                </a:ext>
              </a:extLst>
            </p:cNvPr>
            <p:cNvSpPr/>
            <p:nvPr/>
          </p:nvSpPr>
          <p:spPr>
            <a:xfrm flipH="1">
              <a:off x="1274410" y="3135649"/>
              <a:ext cx="835019" cy="835022"/>
            </a:xfrm>
            <a:prstGeom prst="ellipse">
              <a:avLst/>
            </a:prstGeom>
            <a:ln w="57150" cap="rnd">
              <a:solidFill>
                <a:schemeClr val="accent4">
                  <a:lumMod val="25000"/>
                  <a:lumOff val="75000"/>
                  <a:alpha val="49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DBB52C36-9F2C-44A6-8FF2-ED36E00EEE39}"/>
                </a:ext>
              </a:extLst>
            </p:cNvPr>
            <p:cNvSpPr/>
            <p:nvPr/>
          </p:nvSpPr>
          <p:spPr>
            <a:xfrm flipH="1">
              <a:off x="1274410" y="3135648"/>
              <a:ext cx="835019" cy="835022"/>
            </a:xfrm>
            <a:prstGeom prst="arc">
              <a:avLst>
                <a:gd name="adj1" fmla="val 2414897"/>
                <a:gd name="adj2" fmla="val 16212414"/>
              </a:avLst>
            </a:prstGeom>
            <a:ln w="57150" cap="rnd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6CFBC9-64FD-4A57-9408-5C026DCAFADA}"/>
                </a:ext>
              </a:extLst>
            </p:cNvPr>
            <p:cNvSpPr txBox="1"/>
            <p:nvPr/>
          </p:nvSpPr>
          <p:spPr>
            <a:xfrm>
              <a:off x="1415381" y="3397912"/>
              <a:ext cx="553081" cy="3105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73%</a:t>
              </a:r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774223" y="4348099"/>
            <a:ext cx="910460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Skills 01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287639" y="3337815"/>
            <a:ext cx="910460" cy="910464"/>
            <a:chOff x="1274410" y="3135648"/>
            <a:chExt cx="835019" cy="83502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DF2B758-705D-450D-80D5-AF53507BBA60}"/>
                </a:ext>
              </a:extLst>
            </p:cNvPr>
            <p:cNvSpPr/>
            <p:nvPr/>
          </p:nvSpPr>
          <p:spPr>
            <a:xfrm flipH="1">
              <a:off x="1274410" y="3135649"/>
              <a:ext cx="835019" cy="835022"/>
            </a:xfrm>
            <a:prstGeom prst="ellipse">
              <a:avLst/>
            </a:prstGeom>
            <a:ln w="57150" cap="rnd">
              <a:solidFill>
                <a:schemeClr val="accent4">
                  <a:lumMod val="25000"/>
                  <a:lumOff val="75000"/>
                  <a:alpha val="49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BB52C36-9F2C-44A6-8FF2-ED36E00EEE39}"/>
                </a:ext>
              </a:extLst>
            </p:cNvPr>
            <p:cNvSpPr/>
            <p:nvPr/>
          </p:nvSpPr>
          <p:spPr>
            <a:xfrm flipH="1">
              <a:off x="1274410" y="3135648"/>
              <a:ext cx="835019" cy="835022"/>
            </a:xfrm>
            <a:prstGeom prst="arc">
              <a:avLst>
                <a:gd name="adj1" fmla="val 2414897"/>
                <a:gd name="adj2" fmla="val 16212414"/>
              </a:avLst>
            </a:prstGeom>
            <a:ln w="57150" cap="rnd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6CFBC9-64FD-4A57-9408-5C026DCAFADA}"/>
                </a:ext>
              </a:extLst>
            </p:cNvPr>
            <p:cNvSpPr txBox="1"/>
            <p:nvPr/>
          </p:nvSpPr>
          <p:spPr>
            <a:xfrm>
              <a:off x="1415381" y="3397912"/>
              <a:ext cx="553081" cy="3105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73%</a:t>
              </a:r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287639" y="4348099"/>
            <a:ext cx="910460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Skills 01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674817" y="5087847"/>
            <a:ext cx="554233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939572" y="5495837"/>
            <a:ext cx="457113" cy="155442"/>
            <a:chOff x="3324638" y="552537"/>
            <a:chExt cx="1323475" cy="450051"/>
          </a:xfrm>
        </p:grpSpPr>
        <p:sp>
          <p:nvSpPr>
            <p:cNvPr id="74" name="Isosceles Triangle 73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7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286356"/>
            <a:ext cx="444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Programming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3912" y="4781550"/>
            <a:ext cx="2351825" cy="813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0082" y="4781548"/>
            <a:ext cx="2351825" cy="813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96252" y="4781546"/>
            <a:ext cx="2351825" cy="813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2422" y="4781544"/>
            <a:ext cx="2351825" cy="813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6252" y="828587"/>
            <a:ext cx="457113" cy="155442"/>
            <a:chOff x="3324638" y="552537"/>
            <a:chExt cx="1323475" cy="450051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FF1ED59-F7F6-419D-8A4A-B52D5E3BC9E9}"/>
              </a:ext>
            </a:extLst>
          </p:cNvPr>
          <p:cNvSpPr txBox="1"/>
          <p:nvPr/>
        </p:nvSpPr>
        <p:spPr>
          <a:xfrm>
            <a:off x="1430974" y="5209748"/>
            <a:ext cx="1497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B832F4-BB90-4F53-B229-FA8A69D5236C}"/>
              </a:ext>
            </a:extLst>
          </p:cNvPr>
          <p:cNvSpPr txBox="1"/>
          <p:nvPr/>
        </p:nvSpPr>
        <p:spPr>
          <a:xfrm>
            <a:off x="1411825" y="4948757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Phyllis </a:t>
            </a:r>
            <a:r>
              <a:rPr lang="en-US" sz="1200" b="1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Schwaiger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F1ED59-F7F6-419D-8A4A-B52D5E3BC9E9}"/>
              </a:ext>
            </a:extLst>
          </p:cNvPr>
          <p:cNvSpPr txBox="1"/>
          <p:nvPr/>
        </p:nvSpPr>
        <p:spPr>
          <a:xfrm>
            <a:off x="4027144" y="5209748"/>
            <a:ext cx="1497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B832F4-BB90-4F53-B229-FA8A69D5236C}"/>
              </a:ext>
            </a:extLst>
          </p:cNvPr>
          <p:cNvSpPr txBox="1"/>
          <p:nvPr/>
        </p:nvSpPr>
        <p:spPr>
          <a:xfrm>
            <a:off x="4066505" y="4948757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Takehiro</a:t>
            </a:r>
            <a:r>
              <a:rPr lang="en-US" sz="1200" b="1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Kanegi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F1ED59-F7F6-419D-8A4A-B52D5E3BC9E9}"/>
              </a:ext>
            </a:extLst>
          </p:cNvPr>
          <p:cNvSpPr txBox="1"/>
          <p:nvPr/>
        </p:nvSpPr>
        <p:spPr>
          <a:xfrm>
            <a:off x="6623314" y="5209748"/>
            <a:ext cx="1497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B832F4-BB90-4F53-B229-FA8A69D5236C}"/>
              </a:ext>
            </a:extLst>
          </p:cNvPr>
          <p:cNvSpPr txBox="1"/>
          <p:nvPr/>
        </p:nvSpPr>
        <p:spPr>
          <a:xfrm>
            <a:off x="6662675" y="4948757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Hannah Morales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1ED59-F7F6-419D-8A4A-B52D5E3BC9E9}"/>
              </a:ext>
            </a:extLst>
          </p:cNvPr>
          <p:cNvSpPr txBox="1"/>
          <p:nvPr/>
        </p:nvSpPr>
        <p:spPr>
          <a:xfrm>
            <a:off x="9219484" y="5209748"/>
            <a:ext cx="1497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832F4-BB90-4F53-B229-FA8A69D5236C}"/>
              </a:ext>
            </a:extLst>
          </p:cNvPr>
          <p:cNvSpPr txBox="1"/>
          <p:nvPr/>
        </p:nvSpPr>
        <p:spPr>
          <a:xfrm>
            <a:off x="9183504" y="4948757"/>
            <a:ext cx="1569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Noah Schumacher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554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/>
          <p:cNvSpPr/>
          <p:nvPr/>
        </p:nvSpPr>
        <p:spPr>
          <a:xfrm>
            <a:off x="0" y="0"/>
            <a:ext cx="12191994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7314" y="1562102"/>
            <a:ext cx="3728086" cy="372808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999334" y="2324526"/>
            <a:ext cx="5430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 Security is greatly affected by how programmers manage </a:t>
            </a:r>
            <a:r>
              <a:rPr lang="en-US" sz="2800" b="1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system.</a:t>
            </a:r>
            <a:endParaRPr lang="en-US" sz="2800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075533" y="4586737"/>
            <a:ext cx="2498511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Richard Sanchez</a:t>
            </a:r>
          </a:p>
        </p:txBody>
      </p:sp>
      <p:sp>
        <p:nvSpPr>
          <p:cNvPr id="25" name="Freeform 24"/>
          <p:cNvSpPr/>
          <p:nvPr/>
        </p:nvSpPr>
        <p:spPr>
          <a:xfrm>
            <a:off x="6101714" y="1808334"/>
            <a:ext cx="664620" cy="356505"/>
          </a:xfrm>
          <a:custGeom>
            <a:avLst/>
            <a:gdLst/>
            <a:ahLst/>
            <a:cxnLst/>
            <a:rect l="l" t="t" r="r" b="b"/>
            <a:pathLst>
              <a:path w="664620" h="356505">
                <a:moveTo>
                  <a:pt x="503802" y="0"/>
                </a:moveTo>
                <a:lnTo>
                  <a:pt x="664620" y="0"/>
                </a:lnTo>
                <a:cubicBezTo>
                  <a:pt x="618605" y="107687"/>
                  <a:pt x="572352" y="226522"/>
                  <a:pt x="525861" y="356505"/>
                </a:cubicBezTo>
                <a:lnTo>
                  <a:pt x="323059" y="356505"/>
                </a:lnTo>
                <a:lnTo>
                  <a:pt x="317367" y="340850"/>
                </a:lnTo>
                <a:cubicBezTo>
                  <a:pt x="366229" y="233163"/>
                  <a:pt x="428374" y="119547"/>
                  <a:pt x="503802" y="0"/>
                </a:cubicBezTo>
                <a:close/>
                <a:moveTo>
                  <a:pt x="186435" y="0"/>
                </a:moveTo>
                <a:lnTo>
                  <a:pt x="346542" y="0"/>
                </a:lnTo>
                <a:cubicBezTo>
                  <a:pt x="303372" y="101045"/>
                  <a:pt x="257356" y="219880"/>
                  <a:pt x="208494" y="356505"/>
                </a:cubicBezTo>
                <a:lnTo>
                  <a:pt x="5693" y="356505"/>
                </a:lnTo>
                <a:lnTo>
                  <a:pt x="0" y="340850"/>
                </a:lnTo>
                <a:cubicBezTo>
                  <a:pt x="48862" y="233163"/>
                  <a:pt x="111007" y="119547"/>
                  <a:pt x="1864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0800000">
            <a:off x="6848810" y="1808334"/>
            <a:ext cx="664620" cy="356505"/>
          </a:xfrm>
          <a:custGeom>
            <a:avLst/>
            <a:gdLst/>
            <a:ahLst/>
            <a:cxnLst/>
            <a:rect l="l" t="t" r="r" b="b"/>
            <a:pathLst>
              <a:path w="664620" h="356505">
                <a:moveTo>
                  <a:pt x="503802" y="0"/>
                </a:moveTo>
                <a:lnTo>
                  <a:pt x="664620" y="0"/>
                </a:lnTo>
                <a:cubicBezTo>
                  <a:pt x="618605" y="107687"/>
                  <a:pt x="572352" y="226522"/>
                  <a:pt x="525861" y="356505"/>
                </a:cubicBezTo>
                <a:lnTo>
                  <a:pt x="323059" y="356505"/>
                </a:lnTo>
                <a:lnTo>
                  <a:pt x="317367" y="340850"/>
                </a:lnTo>
                <a:cubicBezTo>
                  <a:pt x="366229" y="233163"/>
                  <a:pt x="428374" y="119547"/>
                  <a:pt x="503802" y="0"/>
                </a:cubicBezTo>
                <a:close/>
                <a:moveTo>
                  <a:pt x="186435" y="0"/>
                </a:moveTo>
                <a:lnTo>
                  <a:pt x="346542" y="0"/>
                </a:lnTo>
                <a:cubicBezTo>
                  <a:pt x="303372" y="101045"/>
                  <a:pt x="257356" y="219880"/>
                  <a:pt x="208494" y="356505"/>
                </a:cubicBezTo>
                <a:lnTo>
                  <a:pt x="5693" y="356505"/>
                </a:lnTo>
                <a:lnTo>
                  <a:pt x="0" y="340850"/>
                </a:lnTo>
                <a:cubicBezTo>
                  <a:pt x="48862" y="233163"/>
                  <a:pt x="111007" y="119547"/>
                  <a:pt x="1864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648287" y="1058597"/>
            <a:ext cx="457113" cy="155442"/>
            <a:chOff x="3324638" y="552537"/>
            <a:chExt cx="1323475" cy="450051"/>
          </a:xfrm>
          <a:solidFill>
            <a:schemeClr val="bg1"/>
          </a:solidFill>
        </p:grpSpPr>
        <p:sp>
          <p:nvSpPr>
            <p:cNvPr id="30" name="Isosceles Triangle 29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96139" y="5638249"/>
            <a:ext cx="457113" cy="155442"/>
            <a:chOff x="3324638" y="552537"/>
            <a:chExt cx="1323475" cy="450051"/>
          </a:xfrm>
          <a:solidFill>
            <a:schemeClr val="bg1"/>
          </a:solidFill>
        </p:grpSpPr>
        <p:sp>
          <p:nvSpPr>
            <p:cNvPr id="34" name="Isosceles Triangle 33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661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/>
          <p:cNvSpPr/>
          <p:nvPr/>
        </p:nvSpPr>
        <p:spPr>
          <a:xfrm>
            <a:off x="7699056" y="4318637"/>
            <a:ext cx="2552700" cy="2552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84863" y="1286356"/>
            <a:ext cx="408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Strengths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749855" y="2305611"/>
            <a:ext cx="370119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9500" y="2422117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Work Sans" pitchFamily="2" charset="0"/>
              </a:rPr>
              <a:t>01</a:t>
            </a:r>
            <a:endParaRPr lang="en-US" sz="1400" b="1" dirty="0">
              <a:latin typeface="Work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749855" y="3532615"/>
            <a:ext cx="370119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9500" y="3649121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Work Sans" pitchFamily="2" charset="0"/>
              </a:rPr>
              <a:t>02</a:t>
            </a:r>
            <a:endParaRPr lang="en-US" sz="1400" b="1" dirty="0">
              <a:latin typeface="Work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749855" y="4759620"/>
            <a:ext cx="370119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9500" y="4876126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Work Sans" pitchFamily="2" charset="0"/>
              </a:rPr>
              <a:t>03</a:t>
            </a:r>
            <a:endParaRPr lang="en-US" sz="1400" b="1" dirty="0">
              <a:latin typeface="Work Sans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96000" y="959369"/>
            <a:ext cx="457113" cy="155442"/>
            <a:chOff x="3324638" y="552537"/>
            <a:chExt cx="1323475" cy="450051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5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57013" y="1286356"/>
            <a:ext cx="44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Weaknesses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57013" y="2552700"/>
            <a:ext cx="448797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5006" y="4318637"/>
            <a:ext cx="2552700" cy="2552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406454" y="4673618"/>
            <a:ext cx="751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89%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6245" y="4752467"/>
            <a:ext cx="2880925" cy="94595"/>
          </a:xfrm>
          <a:prstGeom prst="rect">
            <a:avLst/>
          </a:prstGeom>
          <a:solidFill>
            <a:schemeClr val="accent4">
              <a:lumMod val="25000"/>
              <a:lumOff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5672" y="4752467"/>
            <a:ext cx="2425087" cy="945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57013" y="4668959"/>
            <a:ext cx="751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406454" y="5288193"/>
            <a:ext cx="751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77%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66245" y="5367042"/>
            <a:ext cx="2880925" cy="94595"/>
          </a:xfrm>
          <a:prstGeom prst="rect">
            <a:avLst/>
          </a:prstGeom>
          <a:solidFill>
            <a:schemeClr val="accent4">
              <a:lumMod val="25000"/>
              <a:lumOff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5673" y="5367042"/>
            <a:ext cx="2048288" cy="9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57013" y="5283534"/>
            <a:ext cx="751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38800" y="959369"/>
            <a:ext cx="457113" cy="155442"/>
            <a:chOff x="3324638" y="552537"/>
            <a:chExt cx="1323475" cy="450051"/>
          </a:xfrm>
        </p:grpSpPr>
        <p:sp>
          <p:nvSpPr>
            <p:cNvPr id="28" name="Isosceles Triangle 27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/>
          <p:cNvSpPr/>
          <p:nvPr/>
        </p:nvSpPr>
        <p:spPr>
          <a:xfrm>
            <a:off x="7699056" y="4318637"/>
            <a:ext cx="2552700" cy="2552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84863" y="1286356"/>
            <a:ext cx="415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Opportunities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84863" y="2457450"/>
            <a:ext cx="448797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6941" y="4290184"/>
            <a:ext cx="910460" cy="910464"/>
            <a:chOff x="1274410" y="3135648"/>
            <a:chExt cx="835019" cy="8350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F2B758-705D-450D-80D5-AF53507BBA60}"/>
                </a:ext>
              </a:extLst>
            </p:cNvPr>
            <p:cNvSpPr/>
            <p:nvPr/>
          </p:nvSpPr>
          <p:spPr>
            <a:xfrm flipH="1">
              <a:off x="1274410" y="3135649"/>
              <a:ext cx="835019" cy="835022"/>
            </a:xfrm>
            <a:prstGeom prst="ellipse">
              <a:avLst/>
            </a:prstGeom>
            <a:ln w="57150" cap="rnd">
              <a:solidFill>
                <a:schemeClr val="accent4">
                  <a:lumMod val="25000"/>
                  <a:lumOff val="75000"/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DBB52C36-9F2C-44A6-8FF2-ED36E00EEE39}"/>
                </a:ext>
              </a:extLst>
            </p:cNvPr>
            <p:cNvSpPr/>
            <p:nvPr/>
          </p:nvSpPr>
          <p:spPr>
            <a:xfrm flipH="1">
              <a:off x="1274410" y="3135648"/>
              <a:ext cx="835019" cy="835022"/>
            </a:xfrm>
            <a:prstGeom prst="arc">
              <a:avLst>
                <a:gd name="adj1" fmla="val 2414897"/>
                <a:gd name="adj2" fmla="val 16212414"/>
              </a:avLst>
            </a:prstGeom>
            <a:ln w="57150" cap="rnd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6CFBC9-64FD-4A57-9408-5C026DCAFADA}"/>
                </a:ext>
              </a:extLst>
            </p:cNvPr>
            <p:cNvSpPr txBox="1"/>
            <p:nvPr/>
          </p:nvSpPr>
          <p:spPr>
            <a:xfrm>
              <a:off x="1415381" y="3397912"/>
              <a:ext cx="553081" cy="3105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73%</a:t>
              </a:r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146941" y="5300468"/>
            <a:ext cx="91046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 2020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21817" y="4290184"/>
            <a:ext cx="910460" cy="910464"/>
            <a:chOff x="1274410" y="3135648"/>
            <a:chExt cx="835019" cy="83502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DF2B758-705D-450D-80D5-AF53507BBA60}"/>
                </a:ext>
              </a:extLst>
            </p:cNvPr>
            <p:cNvSpPr/>
            <p:nvPr/>
          </p:nvSpPr>
          <p:spPr>
            <a:xfrm flipH="1">
              <a:off x="1274410" y="3135649"/>
              <a:ext cx="835019" cy="835022"/>
            </a:xfrm>
            <a:prstGeom prst="ellipse">
              <a:avLst/>
            </a:prstGeom>
            <a:ln w="57150" cap="rnd">
              <a:solidFill>
                <a:schemeClr val="accent4">
                  <a:lumMod val="25000"/>
                  <a:lumOff val="75000"/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BB52C36-9F2C-44A6-8FF2-ED36E00EEE39}"/>
                </a:ext>
              </a:extLst>
            </p:cNvPr>
            <p:cNvSpPr/>
            <p:nvPr/>
          </p:nvSpPr>
          <p:spPr>
            <a:xfrm flipH="1">
              <a:off x="1274410" y="3135648"/>
              <a:ext cx="835019" cy="835022"/>
            </a:xfrm>
            <a:prstGeom prst="arc">
              <a:avLst>
                <a:gd name="adj1" fmla="val 19462791"/>
                <a:gd name="adj2" fmla="val 16212414"/>
              </a:avLst>
            </a:prstGeom>
            <a:ln w="57150" cap="rnd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6CFBC9-64FD-4A57-9408-5C026DCAFADA}"/>
                </a:ext>
              </a:extLst>
            </p:cNvPr>
            <p:cNvSpPr txBox="1"/>
            <p:nvPr/>
          </p:nvSpPr>
          <p:spPr>
            <a:xfrm>
              <a:off x="1415381" y="3397912"/>
              <a:ext cx="553081" cy="3105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85%</a:t>
              </a:r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525094" y="5300468"/>
            <a:ext cx="9039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 2021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96693" y="4290184"/>
            <a:ext cx="910460" cy="910464"/>
            <a:chOff x="1274410" y="3135648"/>
            <a:chExt cx="835019" cy="8350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F2B758-705D-450D-80D5-AF53507BBA60}"/>
                </a:ext>
              </a:extLst>
            </p:cNvPr>
            <p:cNvSpPr/>
            <p:nvPr/>
          </p:nvSpPr>
          <p:spPr>
            <a:xfrm flipH="1">
              <a:off x="1274410" y="3135649"/>
              <a:ext cx="835019" cy="835022"/>
            </a:xfrm>
            <a:prstGeom prst="ellipse">
              <a:avLst/>
            </a:prstGeom>
            <a:ln w="57150" cap="rnd">
              <a:solidFill>
                <a:schemeClr val="accent4">
                  <a:lumMod val="25000"/>
                  <a:lumOff val="75000"/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BB52C36-9F2C-44A6-8FF2-ED36E00EEE39}"/>
                </a:ext>
              </a:extLst>
            </p:cNvPr>
            <p:cNvSpPr/>
            <p:nvPr/>
          </p:nvSpPr>
          <p:spPr>
            <a:xfrm flipH="1">
              <a:off x="1274410" y="3135648"/>
              <a:ext cx="835019" cy="835022"/>
            </a:xfrm>
            <a:prstGeom prst="arc">
              <a:avLst>
                <a:gd name="adj1" fmla="val 89228"/>
                <a:gd name="adj2" fmla="val 16212414"/>
              </a:avLst>
            </a:prstGeom>
            <a:ln w="57150" cap="rnd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6CFBC9-64FD-4A57-9408-5C026DCAFADA}"/>
                </a:ext>
              </a:extLst>
            </p:cNvPr>
            <p:cNvSpPr txBox="1"/>
            <p:nvPr/>
          </p:nvSpPr>
          <p:spPr>
            <a:xfrm>
              <a:off x="1415381" y="3397912"/>
              <a:ext cx="553081" cy="3105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75%</a:t>
              </a:r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3834666" y="5300468"/>
            <a:ext cx="1034514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 2022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96000" y="959369"/>
            <a:ext cx="457113" cy="155442"/>
            <a:chOff x="3324638" y="552537"/>
            <a:chExt cx="1323475" cy="450051"/>
          </a:xfrm>
        </p:grpSpPr>
        <p:sp>
          <p:nvSpPr>
            <p:cNvPr id="34" name="Isosceles Triangle 33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5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57013" y="1286356"/>
            <a:ext cx="444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Welcome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To Cyber 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Security Company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57013" y="3352800"/>
            <a:ext cx="448797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5100" y="4895850"/>
            <a:ext cx="1962150" cy="1962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953088" y="862960"/>
            <a:ext cx="457113" cy="155442"/>
            <a:chOff x="3324638" y="552537"/>
            <a:chExt cx="1323475" cy="450051"/>
          </a:xfrm>
        </p:grpSpPr>
        <p:sp>
          <p:nvSpPr>
            <p:cNvPr id="3" name="Isosceles Triangle 2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57013" y="2906989"/>
            <a:ext cx="1224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  <a:endParaRPr lang="en-US" sz="14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55236" y="4972050"/>
            <a:ext cx="1945864" cy="4953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Work Sans" pitchFamily="2" charset="0"/>
              </a:rPr>
              <a:t>MORE INFORMATION</a:t>
            </a:r>
            <a:endParaRPr lang="en-US" sz="1050" b="1" dirty="0">
              <a:latin typeface="Work San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925615" y="5931648"/>
            <a:ext cx="1521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925615" y="5647093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System Secure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3489850" y="5245993"/>
            <a:ext cx="392650" cy="358620"/>
          </a:xfrm>
          <a:custGeom>
            <a:avLst/>
            <a:gdLst>
              <a:gd name="T0" fmla="*/ 2147483646 w 69"/>
              <a:gd name="T1" fmla="*/ 2147483646 h 63"/>
              <a:gd name="T2" fmla="*/ 2147483646 w 69"/>
              <a:gd name="T3" fmla="*/ 2147483646 h 63"/>
              <a:gd name="T4" fmla="*/ 2147483646 w 69"/>
              <a:gd name="T5" fmla="*/ 2147483646 h 63"/>
              <a:gd name="T6" fmla="*/ 2147483646 w 69"/>
              <a:gd name="T7" fmla="*/ 2147483646 h 63"/>
              <a:gd name="T8" fmla="*/ 2147483646 w 69"/>
              <a:gd name="T9" fmla="*/ 2147483646 h 63"/>
              <a:gd name="T10" fmla="*/ 2147483646 w 69"/>
              <a:gd name="T11" fmla="*/ 2147483646 h 63"/>
              <a:gd name="T12" fmla="*/ 2147483646 w 69"/>
              <a:gd name="T13" fmla="*/ 2147483646 h 63"/>
              <a:gd name="T14" fmla="*/ 2147483646 w 69"/>
              <a:gd name="T15" fmla="*/ 0 h 63"/>
              <a:gd name="T16" fmla="*/ 2147483646 w 69"/>
              <a:gd name="T17" fmla="*/ 2147483646 h 63"/>
              <a:gd name="T18" fmla="*/ 2147483646 w 69"/>
              <a:gd name="T19" fmla="*/ 2147483646 h 63"/>
              <a:gd name="T20" fmla="*/ 2147483646 w 69"/>
              <a:gd name="T21" fmla="*/ 2147483646 h 63"/>
              <a:gd name="T22" fmla="*/ 2147483646 w 69"/>
              <a:gd name="T23" fmla="*/ 2147483646 h 63"/>
              <a:gd name="T24" fmla="*/ 2147483646 w 69"/>
              <a:gd name="T25" fmla="*/ 2147483646 h 63"/>
              <a:gd name="T26" fmla="*/ 2147483646 w 69"/>
              <a:gd name="T27" fmla="*/ 2147483646 h 63"/>
              <a:gd name="T28" fmla="*/ 2147483646 w 69"/>
              <a:gd name="T29" fmla="*/ 2147483646 h 63"/>
              <a:gd name="T30" fmla="*/ 2147483646 w 69"/>
              <a:gd name="T31" fmla="*/ 2147483646 h 63"/>
              <a:gd name="T32" fmla="*/ 2147483646 w 69"/>
              <a:gd name="T33" fmla="*/ 2147483646 h 63"/>
              <a:gd name="T34" fmla="*/ 2147483646 w 69"/>
              <a:gd name="T35" fmla="*/ 2147483646 h 63"/>
              <a:gd name="T36" fmla="*/ 2147483646 w 69"/>
              <a:gd name="T37" fmla="*/ 2147483646 h 63"/>
              <a:gd name="T38" fmla="*/ 2147483646 w 69"/>
              <a:gd name="T39" fmla="*/ 2147483646 h 63"/>
              <a:gd name="T40" fmla="*/ 2147483646 w 69"/>
              <a:gd name="T41" fmla="*/ 2147483646 h 63"/>
              <a:gd name="T42" fmla="*/ 2147483646 w 69"/>
              <a:gd name="T43" fmla="*/ 2147483646 h 63"/>
              <a:gd name="T44" fmla="*/ 2147483646 w 69"/>
              <a:gd name="T45" fmla="*/ 2147483646 h 63"/>
              <a:gd name="T46" fmla="*/ 2147483646 w 69"/>
              <a:gd name="T47" fmla="*/ 2147483646 h 63"/>
              <a:gd name="T48" fmla="*/ 2147483646 w 69"/>
              <a:gd name="T49" fmla="*/ 2147483646 h 63"/>
              <a:gd name="T50" fmla="*/ 2147483646 w 69"/>
              <a:gd name="T51" fmla="*/ 2147483646 h 63"/>
              <a:gd name="T52" fmla="*/ 2147483646 w 69"/>
              <a:gd name="T53" fmla="*/ 2147483646 h 63"/>
              <a:gd name="T54" fmla="*/ 2147483646 w 69"/>
              <a:gd name="T55" fmla="*/ 2147483646 h 63"/>
              <a:gd name="T56" fmla="*/ 2147483646 w 69"/>
              <a:gd name="T57" fmla="*/ 2147483646 h 63"/>
              <a:gd name="T58" fmla="*/ 2147483646 w 69"/>
              <a:gd name="T59" fmla="*/ 2147483646 h 6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9" h="63">
                <a:moveTo>
                  <a:pt x="68" y="56"/>
                </a:moveTo>
                <a:cubicBezTo>
                  <a:pt x="69" y="57"/>
                  <a:pt x="69" y="59"/>
                  <a:pt x="68" y="60"/>
                </a:cubicBezTo>
                <a:cubicBezTo>
                  <a:pt x="67" y="62"/>
                  <a:pt x="65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4" y="63"/>
                  <a:pt x="2" y="62"/>
                  <a:pt x="1" y="60"/>
                </a:cubicBezTo>
                <a:cubicBezTo>
                  <a:pt x="0" y="59"/>
                  <a:pt x="0" y="57"/>
                  <a:pt x="1" y="56"/>
                </a:cubicBezTo>
                <a:cubicBezTo>
                  <a:pt x="30" y="2"/>
                  <a:pt x="30" y="2"/>
                  <a:pt x="30" y="2"/>
                </a:cubicBezTo>
                <a:cubicBezTo>
                  <a:pt x="31" y="1"/>
                  <a:pt x="33" y="0"/>
                  <a:pt x="34" y="0"/>
                </a:cubicBezTo>
                <a:cubicBezTo>
                  <a:pt x="36" y="0"/>
                  <a:pt x="38" y="1"/>
                  <a:pt x="39" y="2"/>
                </a:cubicBezTo>
                <a:lnTo>
                  <a:pt x="68" y="56"/>
                </a:lnTo>
                <a:close/>
                <a:moveTo>
                  <a:pt x="40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39" y="19"/>
                  <a:pt x="39" y="19"/>
                  <a:pt x="39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9"/>
                  <a:pt x="31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9"/>
                  <a:pt x="39" y="38"/>
                  <a:pt x="39" y="38"/>
                </a:cubicBezTo>
                <a:lnTo>
                  <a:pt x="40" y="20"/>
                </a:lnTo>
                <a:close/>
                <a:moveTo>
                  <a:pt x="39" y="45"/>
                </a:moveTo>
                <a:cubicBezTo>
                  <a:pt x="39" y="44"/>
                  <a:pt x="39" y="43"/>
                  <a:pt x="38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30" y="44"/>
                  <a:pt x="30" y="45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3"/>
                  <a:pt x="30" y="53"/>
                  <a:pt x="31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3"/>
                  <a:pt x="39" y="53"/>
                  <a:pt x="39" y="52"/>
                </a:cubicBezTo>
                <a:lnTo>
                  <a:pt x="3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54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57013" y="1267306"/>
            <a:ext cx="444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Threats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65006" y="4318637"/>
            <a:ext cx="2552700" cy="2552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sz="11500" b="1" dirty="0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162800" y="2242595"/>
            <a:ext cx="3949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0" y="2391502"/>
            <a:ext cx="127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156756" y="3171717"/>
            <a:ext cx="3949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1956" y="3320624"/>
            <a:ext cx="127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150712" y="4100839"/>
            <a:ext cx="3949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45912" y="4249746"/>
            <a:ext cx="127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144668" y="5029961"/>
            <a:ext cx="3949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39868" y="5178868"/>
            <a:ext cx="127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959369"/>
            <a:ext cx="457113" cy="155442"/>
            <a:chOff x="3324638" y="552537"/>
            <a:chExt cx="1323475" cy="450051"/>
          </a:xfrm>
        </p:grpSpPr>
        <p:sp>
          <p:nvSpPr>
            <p:cNvPr id="31" name="Isosceles Triangle 30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5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73807" y="1191106"/>
            <a:ext cx="444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Service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381249" y="2057400"/>
            <a:ext cx="7467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2512" y="3312642"/>
            <a:ext cx="2288056" cy="228805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60722" y="3306626"/>
            <a:ext cx="2288056" cy="228805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37143" y="3294594"/>
            <a:ext cx="2288056" cy="228805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454296" y="3680405"/>
            <a:ext cx="571528" cy="5715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406671" y="4659509"/>
            <a:ext cx="1604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 sit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406671" y="4394253"/>
            <a:ext cx="110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01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6367" y="3680405"/>
            <a:ext cx="571528" cy="5715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038742" y="4659509"/>
            <a:ext cx="1604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 sit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038742" y="4394253"/>
            <a:ext cx="110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02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50509" y="3680405"/>
            <a:ext cx="571528" cy="5715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302884" y="4659509"/>
            <a:ext cx="1604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 sit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302884" y="4394253"/>
            <a:ext cx="110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04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Freeform 65"/>
          <p:cNvSpPr>
            <a:spLocks noEditPoints="1"/>
          </p:cNvSpPr>
          <p:nvPr/>
        </p:nvSpPr>
        <p:spPr bwMode="auto">
          <a:xfrm>
            <a:off x="9493697" y="3836247"/>
            <a:ext cx="285153" cy="259844"/>
          </a:xfrm>
          <a:custGeom>
            <a:avLst/>
            <a:gdLst>
              <a:gd name="T0" fmla="*/ 2147483646 w 78"/>
              <a:gd name="T1" fmla="*/ 2147483646 h 71"/>
              <a:gd name="T2" fmla="*/ 2147483646 w 78"/>
              <a:gd name="T3" fmla="*/ 2147483646 h 71"/>
              <a:gd name="T4" fmla="*/ 2147483646 w 78"/>
              <a:gd name="T5" fmla="*/ 2147483646 h 71"/>
              <a:gd name="T6" fmla="*/ 2147483646 w 78"/>
              <a:gd name="T7" fmla="*/ 2147483646 h 71"/>
              <a:gd name="T8" fmla="*/ 2147483646 w 78"/>
              <a:gd name="T9" fmla="*/ 2147483646 h 71"/>
              <a:gd name="T10" fmla="*/ 2147483646 w 78"/>
              <a:gd name="T11" fmla="*/ 2147483646 h 71"/>
              <a:gd name="T12" fmla="*/ 2147483646 w 78"/>
              <a:gd name="T13" fmla="*/ 2147483646 h 71"/>
              <a:gd name="T14" fmla="*/ 2147483646 w 78"/>
              <a:gd name="T15" fmla="*/ 2147483646 h 71"/>
              <a:gd name="T16" fmla="*/ 0 w 78"/>
              <a:gd name="T17" fmla="*/ 2147483646 h 71"/>
              <a:gd name="T18" fmla="*/ 2147483646 w 78"/>
              <a:gd name="T19" fmla="*/ 2147483646 h 71"/>
              <a:gd name="T20" fmla="*/ 2147483646 w 78"/>
              <a:gd name="T21" fmla="*/ 2147483646 h 71"/>
              <a:gd name="T22" fmla="*/ 2147483646 w 78"/>
              <a:gd name="T23" fmla="*/ 2147483646 h 71"/>
              <a:gd name="T24" fmla="*/ 2147483646 w 78"/>
              <a:gd name="T25" fmla="*/ 2147483646 h 71"/>
              <a:gd name="T26" fmla="*/ 2147483646 w 78"/>
              <a:gd name="T27" fmla="*/ 2147483646 h 71"/>
              <a:gd name="T28" fmla="*/ 2147483646 w 78"/>
              <a:gd name="T29" fmla="*/ 2147483646 h 71"/>
              <a:gd name="T30" fmla="*/ 2147483646 w 78"/>
              <a:gd name="T31" fmla="*/ 2147483646 h 71"/>
              <a:gd name="T32" fmla="*/ 2147483646 w 78"/>
              <a:gd name="T33" fmla="*/ 2147483646 h 71"/>
              <a:gd name="T34" fmla="*/ 2147483646 w 78"/>
              <a:gd name="T35" fmla="*/ 2147483646 h 71"/>
              <a:gd name="T36" fmla="*/ 2147483646 w 78"/>
              <a:gd name="T37" fmla="*/ 2147483646 h 71"/>
              <a:gd name="T38" fmla="*/ 2147483646 w 78"/>
              <a:gd name="T39" fmla="*/ 2147483646 h 71"/>
              <a:gd name="T40" fmla="*/ 2147483646 w 78"/>
              <a:gd name="T41" fmla="*/ 2147483646 h 71"/>
              <a:gd name="T42" fmla="*/ 2147483646 w 78"/>
              <a:gd name="T43" fmla="*/ 2147483646 h 71"/>
              <a:gd name="T44" fmla="*/ 2147483646 w 78"/>
              <a:gd name="T45" fmla="*/ 2147483646 h 71"/>
              <a:gd name="T46" fmla="*/ 2147483646 w 78"/>
              <a:gd name="T47" fmla="*/ 2147483646 h 71"/>
              <a:gd name="T48" fmla="*/ 2147483646 w 78"/>
              <a:gd name="T49" fmla="*/ 2147483646 h 71"/>
              <a:gd name="T50" fmla="*/ 2147483646 w 78"/>
              <a:gd name="T51" fmla="*/ 2147483646 h 71"/>
              <a:gd name="T52" fmla="*/ 2147483646 w 78"/>
              <a:gd name="T53" fmla="*/ 2147483646 h 71"/>
              <a:gd name="T54" fmla="*/ 2147483646 w 78"/>
              <a:gd name="T55" fmla="*/ 0 h 71"/>
              <a:gd name="T56" fmla="*/ 2147483646 w 78"/>
              <a:gd name="T57" fmla="*/ 2147483646 h 71"/>
              <a:gd name="T58" fmla="*/ 2147483646 w 78"/>
              <a:gd name="T59" fmla="*/ 2147483646 h 71"/>
              <a:gd name="T60" fmla="*/ 2147483646 w 78"/>
              <a:gd name="T61" fmla="*/ 2147483646 h 71"/>
              <a:gd name="T62" fmla="*/ 2147483646 w 78"/>
              <a:gd name="T63" fmla="*/ 2147483646 h 71"/>
              <a:gd name="T64" fmla="*/ 2147483646 w 78"/>
              <a:gd name="T65" fmla="*/ 2147483646 h 71"/>
              <a:gd name="T66" fmla="*/ 2147483646 w 78"/>
              <a:gd name="T67" fmla="*/ 2147483646 h 71"/>
              <a:gd name="T68" fmla="*/ 2147483646 w 78"/>
              <a:gd name="T69" fmla="*/ 2147483646 h 71"/>
              <a:gd name="T70" fmla="*/ 2147483646 w 78"/>
              <a:gd name="T71" fmla="*/ 2147483646 h 71"/>
              <a:gd name="T72" fmla="*/ 2147483646 w 78"/>
              <a:gd name="T73" fmla="*/ 2147483646 h 71"/>
              <a:gd name="T74" fmla="*/ 2147483646 w 78"/>
              <a:gd name="T75" fmla="*/ 2147483646 h 71"/>
              <a:gd name="T76" fmla="*/ 2147483646 w 78"/>
              <a:gd name="T77" fmla="*/ 2147483646 h 71"/>
              <a:gd name="T78" fmla="*/ 2147483646 w 78"/>
              <a:gd name="T79" fmla="*/ 2147483646 h 71"/>
              <a:gd name="T80" fmla="*/ 2147483646 w 78"/>
              <a:gd name="T81" fmla="*/ 2147483646 h 71"/>
              <a:gd name="T82" fmla="*/ 2147483646 w 78"/>
              <a:gd name="T83" fmla="*/ 2147483646 h 71"/>
              <a:gd name="T84" fmla="*/ 2147483646 w 78"/>
              <a:gd name="T85" fmla="*/ 2147483646 h 71"/>
              <a:gd name="T86" fmla="*/ 2147483646 w 78"/>
              <a:gd name="T87" fmla="*/ 2147483646 h 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sp>
        <p:nvSpPr>
          <p:cNvPr id="34" name="Freeform 100"/>
          <p:cNvSpPr>
            <a:spLocks noEditPoints="1"/>
          </p:cNvSpPr>
          <p:nvPr/>
        </p:nvSpPr>
        <p:spPr bwMode="auto">
          <a:xfrm>
            <a:off x="1617731" y="3848902"/>
            <a:ext cx="244658" cy="234535"/>
          </a:xfrm>
          <a:custGeom>
            <a:avLst/>
            <a:gdLst>
              <a:gd name="T0" fmla="*/ 2147483646 w 67"/>
              <a:gd name="T1" fmla="*/ 2147483646 h 64"/>
              <a:gd name="T2" fmla="*/ 2147483646 w 67"/>
              <a:gd name="T3" fmla="*/ 2147483646 h 64"/>
              <a:gd name="T4" fmla="*/ 2147483646 w 67"/>
              <a:gd name="T5" fmla="*/ 2147483646 h 64"/>
              <a:gd name="T6" fmla="*/ 2147483646 w 67"/>
              <a:gd name="T7" fmla="*/ 2147483646 h 64"/>
              <a:gd name="T8" fmla="*/ 2147483646 w 67"/>
              <a:gd name="T9" fmla="*/ 2147483646 h 64"/>
              <a:gd name="T10" fmla="*/ 2147483646 w 67"/>
              <a:gd name="T11" fmla="*/ 2147483646 h 64"/>
              <a:gd name="T12" fmla="*/ 2147483646 w 67"/>
              <a:gd name="T13" fmla="*/ 2147483646 h 64"/>
              <a:gd name="T14" fmla="*/ 2147483646 w 67"/>
              <a:gd name="T15" fmla="*/ 2147483646 h 64"/>
              <a:gd name="T16" fmla="*/ 2147483646 w 67"/>
              <a:gd name="T17" fmla="*/ 2147483646 h 64"/>
              <a:gd name="T18" fmla="*/ 0 w 67"/>
              <a:gd name="T19" fmla="*/ 2147483646 h 64"/>
              <a:gd name="T20" fmla="*/ 2147483646 w 67"/>
              <a:gd name="T21" fmla="*/ 0 h 64"/>
              <a:gd name="T22" fmla="*/ 2147483646 w 67"/>
              <a:gd name="T23" fmla="*/ 2147483646 h 64"/>
              <a:gd name="T24" fmla="*/ 2147483646 w 67"/>
              <a:gd name="T25" fmla="*/ 2147483646 h 64"/>
              <a:gd name="T26" fmla="*/ 2147483646 w 67"/>
              <a:gd name="T27" fmla="*/ 2147483646 h 64"/>
              <a:gd name="T28" fmla="*/ 2147483646 w 67"/>
              <a:gd name="T29" fmla="*/ 2147483646 h 64"/>
              <a:gd name="T30" fmla="*/ 2147483646 w 67"/>
              <a:gd name="T31" fmla="*/ 2147483646 h 64"/>
              <a:gd name="T32" fmla="*/ 2147483646 w 67"/>
              <a:gd name="T33" fmla="*/ 2147483646 h 64"/>
              <a:gd name="T34" fmla="*/ 2147483646 w 67"/>
              <a:gd name="T35" fmla="*/ 2147483646 h 64"/>
              <a:gd name="T36" fmla="*/ 2147483646 w 67"/>
              <a:gd name="T37" fmla="*/ 2147483646 h 64"/>
              <a:gd name="T38" fmla="*/ 2147483646 w 67"/>
              <a:gd name="T39" fmla="*/ 2147483646 h 64"/>
              <a:gd name="T40" fmla="*/ 2147483646 w 67"/>
              <a:gd name="T41" fmla="*/ 2147483646 h 64"/>
              <a:gd name="T42" fmla="*/ 2147483646 w 67"/>
              <a:gd name="T43" fmla="*/ 2147483646 h 64"/>
              <a:gd name="T44" fmla="*/ 2147483646 w 67"/>
              <a:gd name="T45" fmla="*/ 2147483646 h 64"/>
              <a:gd name="T46" fmla="*/ 2147483646 w 67"/>
              <a:gd name="T47" fmla="*/ 2147483646 h 64"/>
              <a:gd name="T48" fmla="*/ 2147483646 w 67"/>
              <a:gd name="T49" fmla="*/ 2147483646 h 64"/>
              <a:gd name="T50" fmla="*/ 2147483646 w 67"/>
              <a:gd name="T51" fmla="*/ 2147483646 h 64"/>
              <a:gd name="T52" fmla="*/ 2147483646 w 67"/>
              <a:gd name="T53" fmla="*/ 2147483646 h 64"/>
              <a:gd name="T54" fmla="*/ 2147483646 w 67"/>
              <a:gd name="T55" fmla="*/ 2147483646 h 64"/>
              <a:gd name="T56" fmla="*/ 2147483646 w 67"/>
              <a:gd name="T57" fmla="*/ 2147483646 h 64"/>
              <a:gd name="T58" fmla="*/ 2147483646 w 67"/>
              <a:gd name="T59" fmla="*/ 2147483646 h 64"/>
              <a:gd name="T60" fmla="*/ 2147483646 w 67"/>
              <a:gd name="T61" fmla="*/ 2147483646 h 6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sp>
        <p:nvSpPr>
          <p:cNvPr id="35" name="Freeform 140"/>
          <p:cNvSpPr>
            <a:spLocks noEditPoints="1"/>
          </p:cNvSpPr>
          <p:nvPr/>
        </p:nvSpPr>
        <p:spPr bwMode="auto">
          <a:xfrm>
            <a:off x="4240522" y="3853120"/>
            <a:ext cx="263218" cy="226098"/>
          </a:xfrm>
          <a:custGeom>
            <a:avLst/>
            <a:gdLst>
              <a:gd name="T0" fmla="*/ 2147483646 w 72"/>
              <a:gd name="T1" fmla="*/ 2147483646 h 62"/>
              <a:gd name="T2" fmla="*/ 2147483646 w 72"/>
              <a:gd name="T3" fmla="*/ 2147483646 h 62"/>
              <a:gd name="T4" fmla="*/ 2147483646 w 72"/>
              <a:gd name="T5" fmla="*/ 2147483646 h 62"/>
              <a:gd name="T6" fmla="*/ 2147483646 w 72"/>
              <a:gd name="T7" fmla="*/ 2147483646 h 62"/>
              <a:gd name="T8" fmla="*/ 0 w 72"/>
              <a:gd name="T9" fmla="*/ 2147483646 h 62"/>
              <a:gd name="T10" fmla="*/ 0 w 72"/>
              <a:gd name="T11" fmla="*/ 2147483646 h 62"/>
              <a:gd name="T12" fmla="*/ 2147483646 w 72"/>
              <a:gd name="T13" fmla="*/ 2147483646 h 62"/>
              <a:gd name="T14" fmla="*/ 2147483646 w 72"/>
              <a:gd name="T15" fmla="*/ 2147483646 h 62"/>
              <a:gd name="T16" fmla="*/ 2147483646 w 72"/>
              <a:gd name="T17" fmla="*/ 2147483646 h 62"/>
              <a:gd name="T18" fmla="*/ 2147483646 w 72"/>
              <a:gd name="T19" fmla="*/ 2147483646 h 62"/>
              <a:gd name="T20" fmla="*/ 2147483646 w 72"/>
              <a:gd name="T21" fmla="*/ 0 h 62"/>
              <a:gd name="T22" fmla="*/ 2147483646 w 72"/>
              <a:gd name="T23" fmla="*/ 2147483646 h 62"/>
              <a:gd name="T24" fmla="*/ 2147483646 w 72"/>
              <a:gd name="T25" fmla="*/ 2147483646 h 62"/>
              <a:gd name="T26" fmla="*/ 2147483646 w 72"/>
              <a:gd name="T27" fmla="*/ 2147483646 h 62"/>
              <a:gd name="T28" fmla="*/ 2147483646 w 72"/>
              <a:gd name="T29" fmla="*/ 2147483646 h 62"/>
              <a:gd name="T30" fmla="*/ 2147483646 w 72"/>
              <a:gd name="T31" fmla="*/ 2147483646 h 62"/>
              <a:gd name="T32" fmla="*/ 2147483646 w 72"/>
              <a:gd name="T33" fmla="*/ 2147483646 h 62"/>
              <a:gd name="T34" fmla="*/ 2147483646 w 72"/>
              <a:gd name="T35" fmla="*/ 2147483646 h 62"/>
              <a:gd name="T36" fmla="*/ 2147483646 w 72"/>
              <a:gd name="T37" fmla="*/ 2147483646 h 62"/>
              <a:gd name="T38" fmla="*/ 2147483646 w 72"/>
              <a:gd name="T39" fmla="*/ 2147483646 h 62"/>
              <a:gd name="T40" fmla="*/ 2147483646 w 72"/>
              <a:gd name="T41" fmla="*/ 2147483646 h 62"/>
              <a:gd name="T42" fmla="*/ 2147483646 w 72"/>
              <a:gd name="T43" fmla="*/ 2147483646 h 62"/>
              <a:gd name="T44" fmla="*/ 2147483646 w 72"/>
              <a:gd name="T45" fmla="*/ 2147483646 h 62"/>
              <a:gd name="T46" fmla="*/ 2147483646 w 72"/>
              <a:gd name="T47" fmla="*/ 2147483646 h 62"/>
              <a:gd name="T48" fmla="*/ 2147483646 w 72"/>
              <a:gd name="T49" fmla="*/ 2147483646 h 62"/>
              <a:gd name="T50" fmla="*/ 2147483646 w 72"/>
              <a:gd name="T51" fmla="*/ 2147483646 h 62"/>
              <a:gd name="T52" fmla="*/ 2147483646 w 72"/>
              <a:gd name="T53" fmla="*/ 2147483646 h 62"/>
              <a:gd name="T54" fmla="*/ 2147483646 w 72"/>
              <a:gd name="T55" fmla="*/ 2147483646 h 62"/>
              <a:gd name="T56" fmla="*/ 2147483646 w 72"/>
              <a:gd name="T57" fmla="*/ 2147483646 h 62"/>
              <a:gd name="T58" fmla="*/ 2147483646 w 72"/>
              <a:gd name="T59" fmla="*/ 2147483646 h 62"/>
              <a:gd name="T60" fmla="*/ 2147483646 w 72"/>
              <a:gd name="T61" fmla="*/ 2147483646 h 62"/>
              <a:gd name="T62" fmla="*/ 2147483646 w 72"/>
              <a:gd name="T63" fmla="*/ 2147483646 h 6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2" h="62">
                <a:moveTo>
                  <a:pt x="53" y="37"/>
                </a:moveTo>
                <a:cubicBezTo>
                  <a:pt x="36" y="50"/>
                  <a:pt x="36" y="50"/>
                  <a:pt x="36" y="50"/>
                </a:cubicBezTo>
                <a:cubicBezTo>
                  <a:pt x="35" y="57"/>
                  <a:pt x="29" y="62"/>
                  <a:pt x="22" y="62"/>
                </a:cubicBezTo>
                <a:cubicBezTo>
                  <a:pt x="16" y="62"/>
                  <a:pt x="10" y="58"/>
                  <a:pt x="9" y="5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0"/>
                  <a:pt x="0" y="30"/>
                  <a:pt x="0" y="30"/>
                </a:cubicBezTo>
                <a:cubicBezTo>
                  <a:pt x="15" y="37"/>
                  <a:pt x="15" y="37"/>
                  <a:pt x="15" y="37"/>
                </a:cubicBezTo>
                <a:cubicBezTo>
                  <a:pt x="17" y="36"/>
                  <a:pt x="20" y="35"/>
                  <a:pt x="22" y="35"/>
                </a:cubicBezTo>
                <a:cubicBezTo>
                  <a:pt x="23" y="35"/>
                  <a:pt x="23" y="35"/>
                  <a:pt x="24" y="35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9"/>
                  <a:pt x="43" y="0"/>
                  <a:pt x="53" y="0"/>
                </a:cubicBezTo>
                <a:cubicBezTo>
                  <a:pt x="64" y="0"/>
                  <a:pt x="72" y="9"/>
                  <a:pt x="72" y="19"/>
                </a:cubicBezTo>
                <a:cubicBezTo>
                  <a:pt x="72" y="29"/>
                  <a:pt x="64" y="37"/>
                  <a:pt x="53" y="37"/>
                </a:cubicBezTo>
                <a:close/>
                <a:moveTo>
                  <a:pt x="22" y="38"/>
                </a:moveTo>
                <a:cubicBezTo>
                  <a:pt x="22" y="38"/>
                  <a:pt x="21" y="39"/>
                  <a:pt x="20" y="39"/>
                </a:cubicBezTo>
                <a:cubicBezTo>
                  <a:pt x="24" y="40"/>
                  <a:pt x="24" y="40"/>
                  <a:pt x="24" y="40"/>
                </a:cubicBezTo>
                <a:cubicBezTo>
                  <a:pt x="28" y="42"/>
                  <a:pt x="30" y="47"/>
                  <a:pt x="29" y="51"/>
                </a:cubicBezTo>
                <a:cubicBezTo>
                  <a:pt x="27" y="55"/>
                  <a:pt x="22" y="57"/>
                  <a:pt x="18" y="55"/>
                </a:cubicBezTo>
                <a:cubicBezTo>
                  <a:pt x="17" y="55"/>
                  <a:pt x="15" y="54"/>
                  <a:pt x="13" y="53"/>
                </a:cubicBezTo>
                <a:cubicBezTo>
                  <a:pt x="15" y="56"/>
                  <a:pt x="18" y="59"/>
                  <a:pt x="22" y="59"/>
                </a:cubicBezTo>
                <a:cubicBezTo>
                  <a:pt x="28" y="59"/>
                  <a:pt x="32" y="54"/>
                  <a:pt x="32" y="48"/>
                </a:cubicBezTo>
                <a:cubicBezTo>
                  <a:pt x="32" y="43"/>
                  <a:pt x="28" y="38"/>
                  <a:pt x="22" y="38"/>
                </a:cubicBezTo>
                <a:close/>
                <a:moveTo>
                  <a:pt x="53" y="6"/>
                </a:moveTo>
                <a:cubicBezTo>
                  <a:pt x="47" y="6"/>
                  <a:pt x="41" y="12"/>
                  <a:pt x="41" y="19"/>
                </a:cubicBezTo>
                <a:cubicBezTo>
                  <a:pt x="41" y="26"/>
                  <a:pt x="47" y="31"/>
                  <a:pt x="53" y="31"/>
                </a:cubicBezTo>
                <a:cubicBezTo>
                  <a:pt x="60" y="31"/>
                  <a:pt x="66" y="26"/>
                  <a:pt x="66" y="19"/>
                </a:cubicBezTo>
                <a:cubicBezTo>
                  <a:pt x="66" y="12"/>
                  <a:pt x="60" y="6"/>
                  <a:pt x="53" y="6"/>
                </a:cubicBezTo>
                <a:close/>
                <a:moveTo>
                  <a:pt x="53" y="28"/>
                </a:moveTo>
                <a:cubicBezTo>
                  <a:pt x="48" y="28"/>
                  <a:pt x="44" y="24"/>
                  <a:pt x="44" y="19"/>
                </a:cubicBezTo>
                <a:cubicBezTo>
                  <a:pt x="44" y="13"/>
                  <a:pt x="48" y="9"/>
                  <a:pt x="53" y="9"/>
                </a:cubicBezTo>
                <a:cubicBezTo>
                  <a:pt x="59" y="9"/>
                  <a:pt x="63" y="13"/>
                  <a:pt x="63" y="19"/>
                </a:cubicBezTo>
                <a:cubicBezTo>
                  <a:pt x="63" y="24"/>
                  <a:pt x="59" y="28"/>
                  <a:pt x="53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6248932" y="3300610"/>
            <a:ext cx="2288056" cy="2288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18438" y="3680405"/>
            <a:ext cx="571528" cy="571528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670813" y="4659509"/>
            <a:ext cx="1604236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 sit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670813" y="4394253"/>
            <a:ext cx="110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03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Freeform 156"/>
          <p:cNvSpPr>
            <a:spLocks/>
          </p:cNvSpPr>
          <p:nvPr/>
        </p:nvSpPr>
        <p:spPr bwMode="auto">
          <a:xfrm>
            <a:off x="6920681" y="3853120"/>
            <a:ext cx="167043" cy="226098"/>
          </a:xfrm>
          <a:custGeom>
            <a:avLst/>
            <a:gdLst>
              <a:gd name="T0" fmla="*/ 2147483646 w 46"/>
              <a:gd name="T1" fmla="*/ 2147483646 h 62"/>
              <a:gd name="T2" fmla="*/ 2147483646 w 46"/>
              <a:gd name="T3" fmla="*/ 2147483646 h 62"/>
              <a:gd name="T4" fmla="*/ 2147483646 w 46"/>
              <a:gd name="T5" fmla="*/ 2147483646 h 62"/>
              <a:gd name="T6" fmla="*/ 2147483646 w 46"/>
              <a:gd name="T7" fmla="*/ 2147483646 h 62"/>
              <a:gd name="T8" fmla="*/ 0 w 46"/>
              <a:gd name="T9" fmla="*/ 2147483646 h 62"/>
              <a:gd name="T10" fmla="*/ 0 w 46"/>
              <a:gd name="T11" fmla="*/ 2147483646 h 62"/>
              <a:gd name="T12" fmla="*/ 2147483646 w 46"/>
              <a:gd name="T13" fmla="*/ 2147483646 h 62"/>
              <a:gd name="T14" fmla="*/ 2147483646 w 46"/>
              <a:gd name="T15" fmla="*/ 2147483646 h 62"/>
              <a:gd name="T16" fmla="*/ 2147483646 w 46"/>
              <a:gd name="T17" fmla="*/ 2147483646 h 62"/>
              <a:gd name="T18" fmla="*/ 2147483646 w 46"/>
              <a:gd name="T19" fmla="*/ 0 h 62"/>
              <a:gd name="T20" fmla="*/ 2147483646 w 46"/>
              <a:gd name="T21" fmla="*/ 2147483646 h 62"/>
              <a:gd name="T22" fmla="*/ 2147483646 w 46"/>
              <a:gd name="T23" fmla="*/ 2147483646 h 62"/>
              <a:gd name="T24" fmla="*/ 2147483646 w 46"/>
              <a:gd name="T25" fmla="*/ 2147483646 h 62"/>
              <a:gd name="T26" fmla="*/ 2147483646 w 46"/>
              <a:gd name="T27" fmla="*/ 2147483646 h 62"/>
              <a:gd name="T28" fmla="*/ 2147483646 w 46"/>
              <a:gd name="T29" fmla="*/ 2147483646 h 62"/>
              <a:gd name="T30" fmla="*/ 2147483646 w 46"/>
              <a:gd name="T31" fmla="*/ 2147483646 h 62"/>
              <a:gd name="T32" fmla="*/ 2147483646 w 46"/>
              <a:gd name="T33" fmla="*/ 2147483646 h 62"/>
              <a:gd name="T34" fmla="*/ 2147483646 w 46"/>
              <a:gd name="T35" fmla="*/ 2147483646 h 62"/>
              <a:gd name="T36" fmla="*/ 2147483646 w 46"/>
              <a:gd name="T37" fmla="*/ 2147483646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6" h="62">
                <a:moveTo>
                  <a:pt x="46" y="35"/>
                </a:moveTo>
                <a:cubicBezTo>
                  <a:pt x="46" y="58"/>
                  <a:pt x="46" y="58"/>
                  <a:pt x="46" y="58"/>
                </a:cubicBezTo>
                <a:cubicBezTo>
                  <a:pt x="46" y="60"/>
                  <a:pt x="44" y="62"/>
                  <a:pt x="42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62"/>
                  <a:pt x="0" y="60"/>
                  <a:pt x="0" y="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4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8"/>
                  <a:pt x="13" y="0"/>
                  <a:pt x="23" y="0"/>
                </a:cubicBezTo>
                <a:cubicBezTo>
                  <a:pt x="33" y="0"/>
                  <a:pt x="41" y="8"/>
                  <a:pt x="41" y="18"/>
                </a:cubicBezTo>
                <a:cubicBezTo>
                  <a:pt x="41" y="20"/>
                  <a:pt x="40" y="21"/>
                  <a:pt x="38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1"/>
                  <a:pt x="33" y="20"/>
                  <a:pt x="33" y="18"/>
                </a:cubicBezTo>
                <a:cubicBezTo>
                  <a:pt x="33" y="13"/>
                  <a:pt x="29" y="8"/>
                  <a:pt x="23" y="8"/>
                </a:cubicBezTo>
                <a:cubicBezTo>
                  <a:pt x="17" y="8"/>
                  <a:pt x="13" y="13"/>
                  <a:pt x="13" y="18"/>
                </a:cubicBezTo>
                <a:cubicBezTo>
                  <a:pt x="13" y="31"/>
                  <a:pt x="13" y="31"/>
                  <a:pt x="1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1"/>
                  <a:pt x="46" y="33"/>
                  <a:pt x="46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th-TH"/>
          </a:p>
        </p:txBody>
      </p:sp>
      <p:grpSp>
        <p:nvGrpSpPr>
          <p:cNvPr id="37" name="Group 36"/>
          <p:cNvGrpSpPr/>
          <p:nvPr/>
        </p:nvGrpSpPr>
        <p:grpSpPr>
          <a:xfrm>
            <a:off x="10658767" y="2869427"/>
            <a:ext cx="457113" cy="155442"/>
            <a:chOff x="3324638" y="552537"/>
            <a:chExt cx="1323475" cy="450051"/>
          </a:xfrm>
        </p:grpSpPr>
        <p:sp>
          <p:nvSpPr>
            <p:cNvPr id="38" name="Isosceles Triangle 37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1087051" y="2869427"/>
            <a:ext cx="457113" cy="155442"/>
            <a:chOff x="3324638" y="552537"/>
            <a:chExt cx="1323475" cy="450051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2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15555" y="3420117"/>
            <a:ext cx="2014347" cy="2022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86860" y="3429000"/>
            <a:ext cx="2014347" cy="201358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01207" y="1413130"/>
            <a:ext cx="2014347" cy="201358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29902" y="1413130"/>
            <a:ext cx="2014347" cy="201358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2512" y="1413130"/>
            <a:ext cx="2014347" cy="201358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319125" y="2168413"/>
            <a:ext cx="1521120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319125" y="1845758"/>
            <a:ext cx="152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01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3333473" y="4194831"/>
            <a:ext cx="1521120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3333473" y="3872176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02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347820" y="2168413"/>
            <a:ext cx="1521120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347820" y="1845758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03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362168" y="4194831"/>
            <a:ext cx="152112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362168" y="3872176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04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376515" y="2168413"/>
            <a:ext cx="1521120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376515" y="1845758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05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668086" y="959930"/>
            <a:ext cx="457113" cy="155442"/>
            <a:chOff x="3324638" y="552537"/>
            <a:chExt cx="1323475" cy="450051"/>
          </a:xfrm>
        </p:grpSpPr>
        <p:sp>
          <p:nvSpPr>
            <p:cNvPr id="44" name="Isosceles Triangle 43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71518" y="5744065"/>
            <a:ext cx="457113" cy="155442"/>
            <a:chOff x="3324638" y="552537"/>
            <a:chExt cx="1323475" cy="450051"/>
          </a:xfrm>
        </p:grpSpPr>
        <p:sp>
          <p:nvSpPr>
            <p:cNvPr id="48" name="Isosceles Triangle 47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86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305406"/>
            <a:ext cx="444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Special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Service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0351" y="3420410"/>
            <a:ext cx="2266949" cy="224410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77300" y="1193481"/>
            <a:ext cx="2266949" cy="223425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10351" y="1194325"/>
            <a:ext cx="2266949" cy="2235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77302" y="3429422"/>
            <a:ext cx="2266949" cy="2235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887890" y="4280023"/>
            <a:ext cx="1711871" cy="9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887890" y="3922009"/>
            <a:ext cx="1711871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03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54839" y="2031534"/>
            <a:ext cx="1711871" cy="91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54839" y="1673520"/>
            <a:ext cx="1711871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02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03913" y="2209800"/>
            <a:ext cx="448797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887890" y="2017042"/>
            <a:ext cx="1711871" cy="9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887890" y="1659028"/>
            <a:ext cx="1711871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01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54841" y="4252139"/>
            <a:ext cx="1711871" cy="9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54841" y="3894125"/>
            <a:ext cx="1711871" cy="37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Service 04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996679" y="5930656"/>
            <a:ext cx="457113" cy="155442"/>
            <a:chOff x="3324638" y="552537"/>
            <a:chExt cx="1323475" cy="450051"/>
          </a:xfrm>
        </p:grpSpPr>
        <p:sp>
          <p:nvSpPr>
            <p:cNvPr id="36" name="Isosceles Triangle 35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982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66563" y="1286356"/>
            <a:ext cx="444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Good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Review From 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Clients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966563" y="2913610"/>
            <a:ext cx="4158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2513" y="1257300"/>
            <a:ext cx="5023487" cy="433768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93506" y="1600200"/>
            <a:ext cx="4381500" cy="2971800"/>
          </a:xfrm>
          <a:prstGeom prst="rect">
            <a:avLst/>
          </a:prstGeom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33736" y="5002530"/>
            <a:ext cx="106680" cy="10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0916" y="5002530"/>
            <a:ext cx="106680" cy="106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8096" y="5002530"/>
            <a:ext cx="106680" cy="106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838857" y="3233819"/>
            <a:ext cx="341894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3044118" y="2252154"/>
            <a:ext cx="229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Jacqueline Thompson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43556" y="2652833"/>
            <a:ext cx="1428444" cy="191490"/>
            <a:chOff x="3118156" y="2665533"/>
            <a:chExt cx="1752640" cy="234950"/>
          </a:xfrm>
        </p:grpSpPr>
        <p:sp>
          <p:nvSpPr>
            <p:cNvPr id="23" name="5-Point Star 22"/>
            <p:cNvSpPr/>
            <p:nvPr/>
          </p:nvSpPr>
          <p:spPr>
            <a:xfrm>
              <a:off x="3118156" y="2665533"/>
              <a:ext cx="234950" cy="2349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Work Sans" pitchFamily="2" charset="0"/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3497578" y="2665533"/>
              <a:ext cx="234950" cy="2349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Work Sans" pitchFamily="2" charset="0"/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3877000" y="2665533"/>
              <a:ext cx="234950" cy="2349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Work Sans" pitchFamily="2" charset="0"/>
              </a:endParaRPr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4256422" y="2665533"/>
              <a:ext cx="234950" cy="2349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Work Sans" pitchFamily="2" charset="0"/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4635846" y="2665533"/>
              <a:ext cx="234950" cy="2349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Work Sans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966562" y="4448532"/>
            <a:ext cx="4158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317893" y="902548"/>
            <a:ext cx="457113" cy="155442"/>
            <a:chOff x="3324638" y="552537"/>
            <a:chExt cx="1323475" cy="450051"/>
          </a:xfrm>
        </p:grpSpPr>
        <p:sp>
          <p:nvSpPr>
            <p:cNvPr id="30" name="Isosceles Triangle 29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830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286356"/>
            <a:ext cx="3129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Latest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News About 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Cyber Security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03913" y="3638550"/>
            <a:ext cx="312993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magna,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0026" y="1254206"/>
            <a:ext cx="3158399" cy="2103213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0026" y="3494490"/>
            <a:ext cx="3158399" cy="2103213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B7781-2C0D-48B2-BE03-5F3194B1DAC2}"/>
              </a:ext>
            </a:extLst>
          </p:cNvPr>
          <p:cNvSpPr/>
          <p:nvPr/>
        </p:nvSpPr>
        <p:spPr>
          <a:xfrm>
            <a:off x="10377926" y="2581321"/>
            <a:ext cx="776098" cy="776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248BB0E1-7475-422A-A574-396C432FC404}"/>
              </a:ext>
            </a:extLst>
          </p:cNvPr>
          <p:cNvSpPr>
            <a:spLocks/>
          </p:cNvSpPr>
          <p:nvPr/>
        </p:nvSpPr>
        <p:spPr bwMode="auto">
          <a:xfrm>
            <a:off x="10597748" y="2860216"/>
            <a:ext cx="336452" cy="218309"/>
          </a:xfrm>
          <a:custGeom>
            <a:avLst/>
            <a:gdLst>
              <a:gd name="T0" fmla="*/ 2147483646 w 61"/>
              <a:gd name="T1" fmla="*/ 2147483646 h 39"/>
              <a:gd name="T2" fmla="*/ 2147483646 w 61"/>
              <a:gd name="T3" fmla="*/ 2147483646 h 39"/>
              <a:gd name="T4" fmla="*/ 2147483646 w 61"/>
              <a:gd name="T5" fmla="*/ 2147483646 h 39"/>
              <a:gd name="T6" fmla="*/ 2147483646 w 61"/>
              <a:gd name="T7" fmla="*/ 2147483646 h 39"/>
              <a:gd name="T8" fmla="*/ 2147483646 w 61"/>
              <a:gd name="T9" fmla="*/ 2147483646 h 39"/>
              <a:gd name="T10" fmla="*/ 2147483646 w 61"/>
              <a:gd name="T11" fmla="*/ 2147483646 h 39"/>
              <a:gd name="T12" fmla="*/ 2147483646 w 61"/>
              <a:gd name="T13" fmla="*/ 2147483646 h 39"/>
              <a:gd name="T14" fmla="*/ 2147483646 w 61"/>
              <a:gd name="T15" fmla="*/ 2147483646 h 39"/>
              <a:gd name="T16" fmla="*/ 2147483646 w 61"/>
              <a:gd name="T17" fmla="*/ 2147483646 h 39"/>
              <a:gd name="T18" fmla="*/ 2147483646 w 61"/>
              <a:gd name="T19" fmla="*/ 2147483646 h 39"/>
              <a:gd name="T20" fmla="*/ 2147483646 w 61"/>
              <a:gd name="T21" fmla="*/ 2147483646 h 39"/>
              <a:gd name="T22" fmla="*/ 2147483646 w 61"/>
              <a:gd name="T23" fmla="*/ 2147483646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39">
                <a:moveTo>
                  <a:pt x="54" y="38"/>
                </a:moveTo>
                <a:cubicBezTo>
                  <a:pt x="53" y="39"/>
                  <a:pt x="52" y="39"/>
                  <a:pt x="51" y="38"/>
                </a:cubicBezTo>
                <a:cubicBezTo>
                  <a:pt x="30" y="18"/>
                  <a:pt x="30" y="18"/>
                  <a:pt x="30" y="1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9"/>
                  <a:pt x="8" y="39"/>
                  <a:pt x="7" y="38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1"/>
                  <a:pt x="0" y="30"/>
                  <a:pt x="1" y="2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1" y="0"/>
                  <a:pt x="32" y="1"/>
                </a:cubicBezTo>
                <a:cubicBezTo>
                  <a:pt x="60" y="29"/>
                  <a:pt x="60" y="29"/>
                  <a:pt x="60" y="29"/>
                </a:cubicBezTo>
                <a:cubicBezTo>
                  <a:pt x="61" y="30"/>
                  <a:pt x="61" y="31"/>
                  <a:pt x="60" y="32"/>
                </a:cubicBezTo>
                <a:lnTo>
                  <a:pt x="54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h-TH" dirty="0">
              <a:latin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6B7781-2C0D-48B2-BE03-5F3194B1DAC2}"/>
              </a:ext>
            </a:extLst>
          </p:cNvPr>
          <p:cNvSpPr/>
          <p:nvPr/>
        </p:nvSpPr>
        <p:spPr>
          <a:xfrm rot="10800000">
            <a:off x="10377926" y="3494490"/>
            <a:ext cx="776098" cy="776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8" name="Freeform 32">
            <a:extLst>
              <a:ext uri="{FF2B5EF4-FFF2-40B4-BE49-F238E27FC236}">
                <a16:creationId xmlns:a16="http://schemas.microsoft.com/office/drawing/2014/main" id="{248BB0E1-7475-422A-A574-396C432FC404}"/>
              </a:ext>
            </a:extLst>
          </p:cNvPr>
          <p:cNvSpPr>
            <a:spLocks/>
          </p:cNvSpPr>
          <p:nvPr/>
        </p:nvSpPr>
        <p:spPr bwMode="auto">
          <a:xfrm rot="10800000">
            <a:off x="10597750" y="3773384"/>
            <a:ext cx="336452" cy="218309"/>
          </a:xfrm>
          <a:custGeom>
            <a:avLst/>
            <a:gdLst>
              <a:gd name="T0" fmla="*/ 2147483646 w 61"/>
              <a:gd name="T1" fmla="*/ 2147483646 h 39"/>
              <a:gd name="T2" fmla="*/ 2147483646 w 61"/>
              <a:gd name="T3" fmla="*/ 2147483646 h 39"/>
              <a:gd name="T4" fmla="*/ 2147483646 w 61"/>
              <a:gd name="T5" fmla="*/ 2147483646 h 39"/>
              <a:gd name="T6" fmla="*/ 2147483646 w 61"/>
              <a:gd name="T7" fmla="*/ 2147483646 h 39"/>
              <a:gd name="T8" fmla="*/ 2147483646 w 61"/>
              <a:gd name="T9" fmla="*/ 2147483646 h 39"/>
              <a:gd name="T10" fmla="*/ 2147483646 w 61"/>
              <a:gd name="T11" fmla="*/ 2147483646 h 39"/>
              <a:gd name="T12" fmla="*/ 2147483646 w 61"/>
              <a:gd name="T13" fmla="*/ 2147483646 h 39"/>
              <a:gd name="T14" fmla="*/ 2147483646 w 61"/>
              <a:gd name="T15" fmla="*/ 2147483646 h 39"/>
              <a:gd name="T16" fmla="*/ 2147483646 w 61"/>
              <a:gd name="T17" fmla="*/ 2147483646 h 39"/>
              <a:gd name="T18" fmla="*/ 2147483646 w 61"/>
              <a:gd name="T19" fmla="*/ 2147483646 h 39"/>
              <a:gd name="T20" fmla="*/ 2147483646 w 61"/>
              <a:gd name="T21" fmla="*/ 2147483646 h 39"/>
              <a:gd name="T22" fmla="*/ 2147483646 w 61"/>
              <a:gd name="T23" fmla="*/ 2147483646 h 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39">
                <a:moveTo>
                  <a:pt x="54" y="38"/>
                </a:moveTo>
                <a:cubicBezTo>
                  <a:pt x="53" y="39"/>
                  <a:pt x="52" y="39"/>
                  <a:pt x="51" y="38"/>
                </a:cubicBezTo>
                <a:cubicBezTo>
                  <a:pt x="30" y="18"/>
                  <a:pt x="30" y="18"/>
                  <a:pt x="30" y="1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9"/>
                  <a:pt x="8" y="39"/>
                  <a:pt x="7" y="38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1"/>
                  <a:pt x="0" y="30"/>
                  <a:pt x="1" y="2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1" y="0"/>
                  <a:pt x="32" y="1"/>
                </a:cubicBezTo>
                <a:cubicBezTo>
                  <a:pt x="60" y="29"/>
                  <a:pt x="60" y="29"/>
                  <a:pt x="60" y="29"/>
                </a:cubicBezTo>
                <a:cubicBezTo>
                  <a:pt x="61" y="30"/>
                  <a:pt x="61" y="31"/>
                  <a:pt x="60" y="32"/>
                </a:cubicBezTo>
                <a:lnTo>
                  <a:pt x="54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h-TH" dirty="0">
              <a:latin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461863" y="1960440"/>
            <a:ext cx="23298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461863" y="1545579"/>
            <a:ext cx="1931733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Article Tittle 01</a:t>
            </a:r>
            <a:endParaRPr lang="en-US" sz="14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461862" y="2791463"/>
            <a:ext cx="2329837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Read More . . . </a:t>
            </a:r>
            <a:endParaRPr lang="en-US" sz="1100" i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461862" y="4116676"/>
            <a:ext cx="23298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461862" y="3701815"/>
            <a:ext cx="1931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Article Tittle 02</a:t>
            </a:r>
            <a:endParaRPr lang="en-US" sz="14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461861" y="4947699"/>
            <a:ext cx="2329837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Read More . . . </a:t>
            </a:r>
            <a:endParaRPr lang="en-US" sz="1100" i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443" y="851211"/>
            <a:ext cx="457113" cy="155442"/>
            <a:chOff x="3324638" y="552537"/>
            <a:chExt cx="1323475" cy="450051"/>
          </a:xfrm>
        </p:grpSpPr>
        <p:sp>
          <p:nvSpPr>
            <p:cNvPr id="36" name="Isosceles Triangle 35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67443" y="5854456"/>
            <a:ext cx="457113" cy="155442"/>
            <a:chOff x="3324638" y="552537"/>
            <a:chExt cx="1323475" cy="450051"/>
          </a:xfrm>
        </p:grpSpPr>
        <p:sp>
          <p:nvSpPr>
            <p:cNvPr id="40" name="Isosceles Triangle 39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952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69214" y="1019656"/>
            <a:ext cx="685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Portofolio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Section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706267" y="1265100"/>
            <a:ext cx="457113" cy="155442"/>
            <a:chOff x="3324638" y="552537"/>
            <a:chExt cx="1323475" cy="450051"/>
          </a:xfrm>
        </p:grpSpPr>
        <p:sp>
          <p:nvSpPr>
            <p:cNvPr id="15" name="Isosceles Triangle 14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2039551" y="1265100"/>
            <a:ext cx="457113" cy="155442"/>
            <a:chOff x="3324638" y="552537"/>
            <a:chExt cx="1323475" cy="450051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506064" y="3451671"/>
            <a:ext cx="776098" cy="776098"/>
            <a:chOff x="10506064" y="3451671"/>
            <a:chExt cx="776098" cy="77609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6B7781-2C0D-48B2-BE03-5F3194B1DAC2}"/>
                </a:ext>
              </a:extLst>
            </p:cNvPr>
            <p:cNvSpPr/>
            <p:nvPr/>
          </p:nvSpPr>
          <p:spPr>
            <a:xfrm rot="5400000">
              <a:off x="10506064" y="3451671"/>
              <a:ext cx="776098" cy="776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248BB0E1-7475-422A-A574-396C432FC4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5887" y="3730565"/>
              <a:ext cx="336452" cy="218309"/>
            </a:xfrm>
            <a:custGeom>
              <a:avLst/>
              <a:gdLst>
                <a:gd name="T0" fmla="*/ 2147483646 w 61"/>
                <a:gd name="T1" fmla="*/ 2147483646 h 39"/>
                <a:gd name="T2" fmla="*/ 2147483646 w 61"/>
                <a:gd name="T3" fmla="*/ 2147483646 h 39"/>
                <a:gd name="T4" fmla="*/ 2147483646 w 61"/>
                <a:gd name="T5" fmla="*/ 2147483646 h 39"/>
                <a:gd name="T6" fmla="*/ 2147483646 w 61"/>
                <a:gd name="T7" fmla="*/ 2147483646 h 39"/>
                <a:gd name="T8" fmla="*/ 2147483646 w 61"/>
                <a:gd name="T9" fmla="*/ 2147483646 h 39"/>
                <a:gd name="T10" fmla="*/ 2147483646 w 61"/>
                <a:gd name="T11" fmla="*/ 2147483646 h 39"/>
                <a:gd name="T12" fmla="*/ 2147483646 w 61"/>
                <a:gd name="T13" fmla="*/ 2147483646 h 39"/>
                <a:gd name="T14" fmla="*/ 2147483646 w 61"/>
                <a:gd name="T15" fmla="*/ 2147483646 h 39"/>
                <a:gd name="T16" fmla="*/ 2147483646 w 61"/>
                <a:gd name="T17" fmla="*/ 2147483646 h 39"/>
                <a:gd name="T18" fmla="*/ 2147483646 w 61"/>
                <a:gd name="T19" fmla="*/ 2147483646 h 39"/>
                <a:gd name="T20" fmla="*/ 2147483646 w 61"/>
                <a:gd name="T21" fmla="*/ 2147483646 h 39"/>
                <a:gd name="T22" fmla="*/ 2147483646 w 61"/>
                <a:gd name="T23" fmla="*/ 2147483646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39">
                  <a:moveTo>
                    <a:pt x="54" y="38"/>
                  </a:moveTo>
                  <a:cubicBezTo>
                    <a:pt x="53" y="39"/>
                    <a:pt x="52" y="39"/>
                    <a:pt x="51" y="3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9"/>
                    <a:pt x="8" y="39"/>
                    <a:pt x="7" y="38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1" y="0"/>
                    <a:pt x="32" y="1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1" y="30"/>
                    <a:pt x="61" y="31"/>
                    <a:pt x="60" y="32"/>
                  </a:cubicBezTo>
                  <a:lnTo>
                    <a:pt x="54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h-TH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5066" y="3451671"/>
            <a:ext cx="776098" cy="776098"/>
            <a:chOff x="925066" y="3451671"/>
            <a:chExt cx="776098" cy="77609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6B7781-2C0D-48B2-BE03-5F3194B1DAC2}"/>
                </a:ext>
              </a:extLst>
            </p:cNvPr>
            <p:cNvSpPr/>
            <p:nvPr/>
          </p:nvSpPr>
          <p:spPr>
            <a:xfrm rot="16200000">
              <a:off x="925066" y="3451671"/>
              <a:ext cx="776098" cy="776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248BB0E1-7475-422A-A574-396C432FC4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4890" y="3730567"/>
              <a:ext cx="336452" cy="218309"/>
            </a:xfrm>
            <a:custGeom>
              <a:avLst/>
              <a:gdLst>
                <a:gd name="T0" fmla="*/ 2147483646 w 61"/>
                <a:gd name="T1" fmla="*/ 2147483646 h 39"/>
                <a:gd name="T2" fmla="*/ 2147483646 w 61"/>
                <a:gd name="T3" fmla="*/ 2147483646 h 39"/>
                <a:gd name="T4" fmla="*/ 2147483646 w 61"/>
                <a:gd name="T5" fmla="*/ 2147483646 h 39"/>
                <a:gd name="T6" fmla="*/ 2147483646 w 61"/>
                <a:gd name="T7" fmla="*/ 2147483646 h 39"/>
                <a:gd name="T8" fmla="*/ 2147483646 w 61"/>
                <a:gd name="T9" fmla="*/ 2147483646 h 39"/>
                <a:gd name="T10" fmla="*/ 2147483646 w 61"/>
                <a:gd name="T11" fmla="*/ 2147483646 h 39"/>
                <a:gd name="T12" fmla="*/ 2147483646 w 61"/>
                <a:gd name="T13" fmla="*/ 2147483646 h 39"/>
                <a:gd name="T14" fmla="*/ 2147483646 w 61"/>
                <a:gd name="T15" fmla="*/ 2147483646 h 39"/>
                <a:gd name="T16" fmla="*/ 2147483646 w 61"/>
                <a:gd name="T17" fmla="*/ 2147483646 h 39"/>
                <a:gd name="T18" fmla="*/ 2147483646 w 61"/>
                <a:gd name="T19" fmla="*/ 2147483646 h 39"/>
                <a:gd name="T20" fmla="*/ 2147483646 w 61"/>
                <a:gd name="T21" fmla="*/ 2147483646 h 39"/>
                <a:gd name="T22" fmla="*/ 2147483646 w 61"/>
                <a:gd name="T23" fmla="*/ 2147483646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39">
                  <a:moveTo>
                    <a:pt x="54" y="38"/>
                  </a:moveTo>
                  <a:cubicBezTo>
                    <a:pt x="53" y="39"/>
                    <a:pt x="52" y="39"/>
                    <a:pt x="51" y="3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9"/>
                    <a:pt x="8" y="39"/>
                    <a:pt x="7" y="38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1" y="0"/>
                    <a:pt x="32" y="1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1" y="30"/>
                    <a:pt x="61" y="31"/>
                    <a:pt x="60" y="32"/>
                  </a:cubicBezTo>
                  <a:lnTo>
                    <a:pt x="54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h-TH" dirty="0">
                <a:latin typeface="Open Sans" panose="020B0606030504020204" pitchFamily="34" charset="0"/>
              </a:endParaRPr>
            </a:p>
          </p:txBody>
        </p:sp>
      </p:grp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725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69214" y="1172056"/>
            <a:ext cx="685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Secure Your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Business System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F669B3-2AA7-4779-BD3D-021E9184C3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3910" y="2288496"/>
            <a:ext cx="6483782" cy="36246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522788" y="2273401"/>
            <a:ext cx="177386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9126526" y="2421766"/>
            <a:ext cx="253387" cy="2184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522788" y="3286032"/>
            <a:ext cx="177386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9126526" y="3434397"/>
            <a:ext cx="253387" cy="218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522788" y="4298663"/>
            <a:ext cx="177386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5400000">
            <a:off x="9126526" y="4447028"/>
            <a:ext cx="253387" cy="218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 flipH="1">
            <a:off x="895352" y="2259199"/>
            <a:ext cx="17738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12089" y="2407564"/>
            <a:ext cx="253387" cy="2184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 flipH="1">
            <a:off x="895352" y="3271830"/>
            <a:ext cx="17738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 rot="16200000" flipH="1">
            <a:off x="2812089" y="3420195"/>
            <a:ext cx="253387" cy="218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 flipH="1">
            <a:off x="895352" y="4284461"/>
            <a:ext cx="17738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 rot="16200000" flipH="1">
            <a:off x="2812089" y="4432826"/>
            <a:ext cx="253387" cy="218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706267" y="1417500"/>
            <a:ext cx="457113" cy="155442"/>
            <a:chOff x="3324638" y="552537"/>
            <a:chExt cx="1323475" cy="450051"/>
          </a:xfrm>
        </p:grpSpPr>
        <p:sp>
          <p:nvSpPr>
            <p:cNvPr id="34" name="Isosceles Triangle 33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2039551" y="1417500"/>
            <a:ext cx="457113" cy="155442"/>
            <a:chOff x="3324638" y="552537"/>
            <a:chExt cx="1323475" cy="450051"/>
          </a:xfrm>
        </p:grpSpPr>
        <p:sp>
          <p:nvSpPr>
            <p:cNvPr id="38" name="Isosceles Triangle 37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38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3429000"/>
            <a:ext cx="2910306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8" name="Group 17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19" name="Group 18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6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20" name="Right Triangle 19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9F200-2F14-4C9B-9BFF-486021C41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81478" y="1046595"/>
            <a:ext cx="8470771" cy="4764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57013" y="1286356"/>
            <a:ext cx="469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System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Security For 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Your Device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57013" y="3432421"/>
            <a:ext cx="448797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64241" y="5015037"/>
            <a:ext cx="1824505" cy="4953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Work Sans" pitchFamily="2" charset="0"/>
              </a:rPr>
              <a:t>GET APPLICATION</a:t>
            </a:r>
            <a:endParaRPr lang="en-US" sz="1050" b="1" dirty="0">
              <a:latin typeface="Work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57013" y="2937302"/>
            <a:ext cx="26346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www.yourwebsite.com</a:t>
            </a:r>
            <a:endParaRPr lang="en-US" sz="14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21243" y="5752733"/>
            <a:ext cx="457113" cy="155442"/>
            <a:chOff x="3324638" y="552537"/>
            <a:chExt cx="1323475" cy="450051"/>
          </a:xfrm>
        </p:grpSpPr>
        <p:sp>
          <p:nvSpPr>
            <p:cNvPr id="30" name="Isosceles Triangle 29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8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286356"/>
            <a:ext cx="31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Pricing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Table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913" y="2343150"/>
            <a:ext cx="3106807" cy="321945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0203" y="1286356"/>
            <a:ext cx="3106806" cy="4276244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56494" y="1286356"/>
            <a:ext cx="3106806" cy="4276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56841" y="4705288"/>
            <a:ext cx="2006010" cy="4953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381000" dist="254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Work Sans" pitchFamily="2" charset="0"/>
              </a:rPr>
              <a:t>INSTALL APPLICATION</a:t>
            </a:r>
            <a:endParaRPr lang="en-US" sz="105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56841" y="2685699"/>
            <a:ext cx="2006010" cy="469937"/>
          </a:xfrm>
          <a:prstGeom prst="roundRect">
            <a:avLst>
              <a:gd name="adj" fmla="val 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Beginner Class</a:t>
            </a:r>
            <a:endParaRPr lang="en-US" sz="1600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477568" y="3240508"/>
            <a:ext cx="196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FREE / Month</a:t>
            </a:r>
            <a:endParaRPr lang="en-US" sz="20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745563" y="3816524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001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49006" y="3903523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745563" y="4170301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002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49006" y="4257300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92995" y="4705288"/>
            <a:ext cx="2006010" cy="4953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Work Sans" pitchFamily="2" charset="0"/>
              </a:rPr>
              <a:t>INSTALL APPLICATION</a:t>
            </a:r>
            <a:endParaRPr lang="en-US" sz="1050" b="1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92995" y="1685199"/>
            <a:ext cx="2006010" cy="469937"/>
          </a:xfrm>
          <a:prstGeom prst="roundRect">
            <a:avLst>
              <a:gd name="adj" fmla="val 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Business Class</a:t>
            </a:r>
            <a:endParaRPr lang="en-US" sz="1600" dirty="0">
              <a:solidFill>
                <a:schemeClr val="accent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113722" y="2240008"/>
            <a:ext cx="196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$345 / Month</a:t>
            </a:r>
            <a:endParaRPr lang="en-US" sz="20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381717" y="2854124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001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85160" y="2941123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381717" y="3277917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002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285160" y="3364916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381717" y="3701710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003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285160" y="3788709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5381717" y="4125504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004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85160" y="4212503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604468" y="4705288"/>
            <a:ext cx="2006010" cy="495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Work Sans" pitchFamily="2" charset="0"/>
              </a:rPr>
              <a:t>INSTALL APPLICATION</a:t>
            </a:r>
            <a:endParaRPr lang="en-US" sz="1050" b="1" dirty="0">
              <a:solidFill>
                <a:schemeClr val="accent1"/>
              </a:solidFill>
              <a:latin typeface="Work Sans" pitchFamily="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604468" y="1685199"/>
            <a:ext cx="2006010" cy="469937"/>
          </a:xfrm>
          <a:prstGeom prst="roundRect">
            <a:avLst>
              <a:gd name="adj" fmla="val 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Exclusive Class</a:t>
            </a:r>
            <a:endParaRPr lang="en-US" sz="16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625195" y="2240008"/>
            <a:ext cx="196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$709 / Month</a:t>
            </a:r>
            <a:endParaRPr lang="en-US" sz="20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893190" y="2854124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001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796633" y="2941123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893190" y="3277917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002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796633" y="3364916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893190" y="3701710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003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96633" y="3788709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893190" y="4125504"/>
            <a:ext cx="172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Service Class 004</a:t>
            </a:r>
            <a:endParaRPr lang="en-US" sz="105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796633" y="4212503"/>
            <a:ext cx="79919" cy="7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176156" y="830939"/>
            <a:ext cx="457113" cy="155442"/>
            <a:chOff x="3324638" y="552537"/>
            <a:chExt cx="1323475" cy="450051"/>
          </a:xfrm>
        </p:grpSpPr>
        <p:sp>
          <p:nvSpPr>
            <p:cNvPr id="55" name="Isosceles Triangle 54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2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42038" y="3619500"/>
            <a:ext cx="6806562" cy="196215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305406"/>
            <a:ext cx="5587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Cyber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Security Solutions 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For Organizations </a:t>
            </a:r>
            <a:r>
              <a:rPr lang="en-US" sz="36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Insfrastructure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569921" y="4046577"/>
            <a:ext cx="39545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10387" y="2672710"/>
            <a:ext cx="457113" cy="155442"/>
            <a:chOff x="3324638" y="552537"/>
            <a:chExt cx="1323475" cy="450051"/>
          </a:xfrm>
        </p:grpSpPr>
        <p:sp>
          <p:nvSpPr>
            <p:cNvPr id="26" name="Isosceles Triangle 25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8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Arrow: Notched Right 44">
            <a:extLst>
              <a:ext uri="{FF2B5EF4-FFF2-40B4-BE49-F238E27FC236}">
                <a16:creationId xmlns:a16="http://schemas.microsoft.com/office/drawing/2014/main" id="{8C006913-334D-48B4-A4A2-E7CE29B1669F}"/>
              </a:ext>
            </a:extLst>
          </p:cNvPr>
          <p:cNvSpPr/>
          <p:nvPr/>
        </p:nvSpPr>
        <p:spPr>
          <a:xfrm>
            <a:off x="1473895" y="1995455"/>
            <a:ext cx="3236267" cy="1466850"/>
          </a:xfrm>
          <a:prstGeom prst="notchedRightArrow">
            <a:avLst/>
          </a:prstGeom>
          <a:solidFill>
            <a:schemeClr val="accent2"/>
          </a:solidFill>
          <a:ln w="38100"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23" name="Arrow: Notched Right 45">
            <a:extLst>
              <a:ext uri="{FF2B5EF4-FFF2-40B4-BE49-F238E27FC236}">
                <a16:creationId xmlns:a16="http://schemas.microsoft.com/office/drawing/2014/main" id="{4E09E78E-3C0A-41D6-8ACF-227195EE8103}"/>
              </a:ext>
            </a:extLst>
          </p:cNvPr>
          <p:cNvSpPr/>
          <p:nvPr/>
        </p:nvSpPr>
        <p:spPr>
          <a:xfrm>
            <a:off x="4482039" y="1995455"/>
            <a:ext cx="3236267" cy="1466850"/>
          </a:xfrm>
          <a:prstGeom prst="notchedRightArrow">
            <a:avLst/>
          </a:prstGeom>
          <a:solidFill>
            <a:schemeClr val="accent3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24" name="Arrow: Notched Right 46">
            <a:extLst>
              <a:ext uri="{FF2B5EF4-FFF2-40B4-BE49-F238E27FC236}">
                <a16:creationId xmlns:a16="http://schemas.microsoft.com/office/drawing/2014/main" id="{A60EC97D-5DDB-449C-8033-58797D1FAEE0}"/>
              </a:ext>
            </a:extLst>
          </p:cNvPr>
          <p:cNvSpPr/>
          <p:nvPr/>
        </p:nvSpPr>
        <p:spPr>
          <a:xfrm>
            <a:off x="7490184" y="1995455"/>
            <a:ext cx="3236267" cy="1466850"/>
          </a:xfrm>
          <a:prstGeom prst="notchedRightArrow">
            <a:avLst/>
          </a:prstGeom>
          <a:solidFill>
            <a:schemeClr val="accent1"/>
          </a:solidFill>
          <a:ln w="38100"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478B5E-E9AE-4766-8ED3-44F07F4B43DB}"/>
              </a:ext>
            </a:extLst>
          </p:cNvPr>
          <p:cNvSpPr txBox="1"/>
          <p:nvPr/>
        </p:nvSpPr>
        <p:spPr>
          <a:xfrm>
            <a:off x="2071663" y="2559603"/>
            <a:ext cx="23434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System Step 001</a:t>
            </a:r>
            <a:endParaRPr lang="en-US" sz="1600" b="1" dirty="0">
              <a:solidFill>
                <a:schemeClr val="bg1"/>
              </a:solidFill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B60B-76F0-4AC9-8B53-B9A26465051F}"/>
              </a:ext>
            </a:extLst>
          </p:cNvPr>
          <p:cNvSpPr txBox="1"/>
          <p:nvPr/>
        </p:nvSpPr>
        <p:spPr>
          <a:xfrm>
            <a:off x="5079807" y="2559603"/>
            <a:ext cx="23434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System Step </a:t>
            </a:r>
            <a:r>
              <a:rPr lang="en-US" sz="1600" b="1" dirty="0" smtClean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002</a:t>
            </a:r>
            <a:endParaRPr lang="en-US" sz="1600" b="1" dirty="0">
              <a:solidFill>
                <a:schemeClr val="bg1"/>
              </a:solidFill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06F74-D4EC-4D02-AED5-742EE06A53DE}"/>
              </a:ext>
            </a:extLst>
          </p:cNvPr>
          <p:cNvSpPr txBox="1"/>
          <p:nvPr/>
        </p:nvSpPr>
        <p:spPr>
          <a:xfrm>
            <a:off x="8060308" y="2559603"/>
            <a:ext cx="23434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System Step </a:t>
            </a:r>
            <a:r>
              <a:rPr lang="en-US" sz="1600" b="1" dirty="0" smtClean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003</a:t>
            </a:r>
            <a:endParaRPr lang="en-US" sz="1600" b="1" dirty="0">
              <a:solidFill>
                <a:schemeClr val="bg1"/>
              </a:solidFill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29" name="Arrow: Notched Right 44">
            <a:extLst>
              <a:ext uri="{FF2B5EF4-FFF2-40B4-BE49-F238E27FC236}">
                <a16:creationId xmlns:a16="http://schemas.microsoft.com/office/drawing/2014/main" id="{8C006913-334D-48B4-A4A2-E7CE29B1669F}"/>
              </a:ext>
            </a:extLst>
          </p:cNvPr>
          <p:cNvSpPr/>
          <p:nvPr/>
        </p:nvSpPr>
        <p:spPr>
          <a:xfrm flipH="1">
            <a:off x="7490184" y="3395573"/>
            <a:ext cx="3236267" cy="1466850"/>
          </a:xfrm>
          <a:prstGeom prst="notchedRight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30" name="Arrow: Notched Right 45">
            <a:extLst>
              <a:ext uri="{FF2B5EF4-FFF2-40B4-BE49-F238E27FC236}">
                <a16:creationId xmlns:a16="http://schemas.microsoft.com/office/drawing/2014/main" id="{4E09E78E-3C0A-41D6-8ACF-227195EE8103}"/>
              </a:ext>
            </a:extLst>
          </p:cNvPr>
          <p:cNvSpPr/>
          <p:nvPr/>
        </p:nvSpPr>
        <p:spPr>
          <a:xfrm flipH="1">
            <a:off x="4482040" y="3395573"/>
            <a:ext cx="3236267" cy="1466850"/>
          </a:xfrm>
          <a:prstGeom prst="notchedRightArrow">
            <a:avLst/>
          </a:prstGeom>
          <a:solidFill>
            <a:schemeClr val="accent3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31" name="Arrow: Notched Right 46">
            <a:extLst>
              <a:ext uri="{FF2B5EF4-FFF2-40B4-BE49-F238E27FC236}">
                <a16:creationId xmlns:a16="http://schemas.microsoft.com/office/drawing/2014/main" id="{A60EC97D-5DDB-449C-8033-58797D1FAEE0}"/>
              </a:ext>
            </a:extLst>
          </p:cNvPr>
          <p:cNvSpPr/>
          <p:nvPr/>
        </p:nvSpPr>
        <p:spPr>
          <a:xfrm flipH="1">
            <a:off x="1473895" y="3395573"/>
            <a:ext cx="3236267" cy="1466850"/>
          </a:xfrm>
          <a:prstGeom prst="notchedRightArrow">
            <a:avLst/>
          </a:prstGeom>
          <a:solidFill>
            <a:schemeClr val="accent1"/>
          </a:solidFill>
          <a:ln w="38100"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478B5E-E9AE-4766-8ED3-44F07F4B43DB}"/>
              </a:ext>
            </a:extLst>
          </p:cNvPr>
          <p:cNvSpPr txBox="1"/>
          <p:nvPr/>
        </p:nvSpPr>
        <p:spPr>
          <a:xfrm flipH="1">
            <a:off x="7785188" y="3959721"/>
            <a:ext cx="2343495" cy="338554"/>
          </a:xfrm>
          <a:prstGeom prst="rect">
            <a:avLst/>
          </a:prstGeom>
          <a:noFill/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System Step 004</a:t>
            </a:r>
            <a:endParaRPr lang="en-US" sz="1600" b="1" dirty="0">
              <a:solidFill>
                <a:schemeClr val="bg1"/>
              </a:solidFill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1B60B-76F0-4AC9-8B53-B9A26465051F}"/>
              </a:ext>
            </a:extLst>
          </p:cNvPr>
          <p:cNvSpPr txBox="1"/>
          <p:nvPr/>
        </p:nvSpPr>
        <p:spPr>
          <a:xfrm flipH="1">
            <a:off x="4777044" y="3959721"/>
            <a:ext cx="23434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System Step </a:t>
            </a:r>
            <a:r>
              <a:rPr lang="en-US" sz="1600" b="1" dirty="0" smtClean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005</a:t>
            </a:r>
            <a:endParaRPr lang="en-US" sz="1600" b="1" dirty="0">
              <a:solidFill>
                <a:schemeClr val="bg1"/>
              </a:solidFill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606F74-D4EC-4D02-AED5-742EE06A53DE}"/>
              </a:ext>
            </a:extLst>
          </p:cNvPr>
          <p:cNvSpPr txBox="1"/>
          <p:nvPr/>
        </p:nvSpPr>
        <p:spPr>
          <a:xfrm flipH="1">
            <a:off x="1796543" y="3959721"/>
            <a:ext cx="23434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System Step </a:t>
            </a:r>
            <a:r>
              <a:rPr lang="en-US" sz="1600" b="1" dirty="0" smtClean="0">
                <a:solidFill>
                  <a:schemeClr val="bg1"/>
                </a:solidFill>
                <a:latin typeface="Work Sans" pitchFamily="2" charset="0"/>
                <a:cs typeface="Open Sans" panose="020B0606030504020204" pitchFamily="34" charset="0"/>
              </a:rPr>
              <a:t>006</a:t>
            </a:r>
            <a:endParaRPr lang="en-US" sz="1600" b="1" dirty="0">
              <a:solidFill>
                <a:schemeClr val="bg1"/>
              </a:solidFill>
              <a:latin typeface="Work Sans" pitchFamily="2" charset="0"/>
              <a:cs typeface="Open Sans" panose="020B06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7051" y="113395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System Security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Stages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381249" y="5086350"/>
            <a:ext cx="7467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286356"/>
            <a:ext cx="444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Cyberfence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Contact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Information Here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65050-1404-41CF-B393-5D718447A300}"/>
              </a:ext>
            </a:extLst>
          </p:cNvPr>
          <p:cNvSpPr/>
          <p:nvPr/>
        </p:nvSpPr>
        <p:spPr>
          <a:xfrm>
            <a:off x="2185636" y="4382237"/>
            <a:ext cx="2720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123 Your Street, </a:t>
            </a:r>
            <a:r>
              <a:rPr lang="en-US" sz="1200" dirty="0" smtClean="0">
                <a:solidFill>
                  <a:schemeClr val="bg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Your City </a:t>
            </a:r>
            <a:r>
              <a:rPr lang="en-US" sz="1200" dirty="0">
                <a:solidFill>
                  <a:schemeClr val="bg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123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FDCDB-9370-46B1-B073-E3BC74BA976B}"/>
              </a:ext>
            </a:extLst>
          </p:cNvPr>
          <p:cNvSpPr/>
          <p:nvPr/>
        </p:nvSpPr>
        <p:spPr>
          <a:xfrm>
            <a:off x="1012124" y="4382237"/>
            <a:ext cx="960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Address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65050-1404-41CF-B393-5D718447A300}"/>
              </a:ext>
            </a:extLst>
          </p:cNvPr>
          <p:cNvSpPr/>
          <p:nvPr/>
        </p:nvSpPr>
        <p:spPr>
          <a:xfrm>
            <a:off x="1854171" y="4382237"/>
            <a:ext cx="320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743036-081E-45D0-A99A-3196A74B0520}"/>
              </a:ext>
            </a:extLst>
          </p:cNvPr>
          <p:cNvSpPr/>
          <p:nvPr/>
        </p:nvSpPr>
        <p:spPr>
          <a:xfrm>
            <a:off x="2185636" y="4819703"/>
            <a:ext cx="2032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yourname@email.com</a:t>
            </a:r>
            <a:endParaRPr lang="en-US" sz="1200" dirty="0">
              <a:solidFill>
                <a:schemeClr val="bg1"/>
              </a:solidFill>
              <a:latin typeface="Work Sans" pitchFamily="2" charset="0"/>
              <a:ea typeface="Source Sans Pro" panose="020B0503030403020204" pitchFamily="34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E8174-4C09-4A4B-990B-D77CB7D1FDBD}"/>
              </a:ext>
            </a:extLst>
          </p:cNvPr>
          <p:cNvSpPr/>
          <p:nvPr/>
        </p:nvSpPr>
        <p:spPr>
          <a:xfrm>
            <a:off x="1012124" y="4819703"/>
            <a:ext cx="960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b="1">
                <a:solidFill>
                  <a:schemeClr val="accent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Email</a:t>
            </a:r>
            <a:r>
              <a:rPr lang="en-US" sz="1200" b="1">
                <a:solidFill>
                  <a:schemeClr val="accent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 </a:t>
            </a:r>
            <a:endParaRPr lang="en-US" sz="1200" b="1" dirty="0">
              <a:solidFill>
                <a:schemeClr val="accent1"/>
              </a:solidFill>
              <a:latin typeface="Work Sans" pitchFamily="2" charset="0"/>
              <a:ea typeface="Source Sans Pro" panose="020B0503030403020204" pitchFamily="34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C5700F-461C-493F-A038-09FF9237F5A8}"/>
              </a:ext>
            </a:extLst>
          </p:cNvPr>
          <p:cNvSpPr/>
          <p:nvPr/>
        </p:nvSpPr>
        <p:spPr>
          <a:xfrm>
            <a:off x="1854171" y="4819703"/>
            <a:ext cx="320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5FDCDB-9370-46B1-B073-E3BC74BA976B}"/>
              </a:ext>
            </a:extLst>
          </p:cNvPr>
          <p:cNvSpPr/>
          <p:nvPr/>
        </p:nvSpPr>
        <p:spPr>
          <a:xfrm>
            <a:off x="2185636" y="3944771"/>
            <a:ext cx="22095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www.yourwebsite.com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5FDCDB-9370-46B1-B073-E3BC74BA976B}"/>
              </a:ext>
            </a:extLst>
          </p:cNvPr>
          <p:cNvSpPr/>
          <p:nvPr/>
        </p:nvSpPr>
        <p:spPr>
          <a:xfrm>
            <a:off x="1012124" y="3944771"/>
            <a:ext cx="960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Website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5FDCDB-9370-46B1-B073-E3BC74BA976B}"/>
              </a:ext>
            </a:extLst>
          </p:cNvPr>
          <p:cNvSpPr/>
          <p:nvPr/>
        </p:nvSpPr>
        <p:spPr>
          <a:xfrm>
            <a:off x="1855735" y="3944771"/>
            <a:ext cx="3174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743036-081E-45D0-A99A-3196A74B0520}"/>
              </a:ext>
            </a:extLst>
          </p:cNvPr>
          <p:cNvSpPr/>
          <p:nvPr/>
        </p:nvSpPr>
        <p:spPr>
          <a:xfrm>
            <a:off x="2185636" y="5301280"/>
            <a:ext cx="2032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+123 </a:t>
            </a:r>
            <a:r>
              <a:rPr lang="en-US" sz="1200" dirty="0" smtClean="0">
                <a:solidFill>
                  <a:schemeClr val="bg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4567 8912 3456</a:t>
            </a:r>
            <a:endParaRPr lang="id-ID" sz="1200" dirty="0">
              <a:solidFill>
                <a:schemeClr val="bg1"/>
              </a:solidFill>
              <a:latin typeface="Work Sans" pitchFamily="2" charset="0"/>
              <a:ea typeface="Source Sans Pro" panose="020B0503030403020204" pitchFamily="34" charset="0"/>
              <a:cs typeface="Poppins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DE8174-4C09-4A4B-990B-D77CB7D1FDBD}"/>
              </a:ext>
            </a:extLst>
          </p:cNvPr>
          <p:cNvSpPr/>
          <p:nvPr/>
        </p:nvSpPr>
        <p:spPr>
          <a:xfrm>
            <a:off x="1012124" y="5301280"/>
            <a:ext cx="960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Phone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C5700F-461C-493F-A038-09FF9237F5A8}"/>
              </a:ext>
            </a:extLst>
          </p:cNvPr>
          <p:cNvSpPr/>
          <p:nvPr/>
        </p:nvSpPr>
        <p:spPr>
          <a:xfrm>
            <a:off x="1854171" y="5301280"/>
            <a:ext cx="3205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Work Sans" pitchFamily="2" charset="0"/>
                <a:ea typeface="Source Sans Pro" panose="020B0503030403020204" pitchFamily="34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03913" y="3001960"/>
            <a:ext cx="4463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cons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638887" y="5439545"/>
            <a:ext cx="457113" cy="155442"/>
            <a:chOff x="3324638" y="552537"/>
            <a:chExt cx="1323475" cy="450051"/>
          </a:xfrm>
        </p:grpSpPr>
        <p:sp>
          <p:nvSpPr>
            <p:cNvPr id="31" name="Isosceles Triangle 30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6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Rectangle 23"/>
          <p:cNvSpPr/>
          <p:nvPr/>
        </p:nvSpPr>
        <p:spPr>
          <a:xfrm>
            <a:off x="0" y="0"/>
            <a:ext cx="12191994" cy="6858000"/>
          </a:xfrm>
          <a:prstGeom prst="rect">
            <a:avLst/>
          </a:prstGeom>
          <a:gradFill>
            <a:gsLst>
              <a:gs pos="50000">
                <a:schemeClr val="accent5">
                  <a:alpha val="97000"/>
                </a:schemeClr>
              </a:gs>
              <a:gs pos="88000">
                <a:srgbClr val="442424">
                  <a:alpha val="97000"/>
                </a:srgbClr>
              </a:gs>
              <a:gs pos="0">
                <a:schemeClr val="accent5">
                  <a:alpha val="97000"/>
                </a:schemeClr>
              </a:gs>
              <a:gs pos="100000">
                <a:schemeClr val="accent4">
                  <a:alpha val="97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94133" y="2315056"/>
            <a:ext cx="7641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THANK YOU</a:t>
            </a:r>
            <a:endParaRPr lang="en-US" sz="9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1" name="Right Triangle 10"/>
          <p:cNvSpPr/>
          <p:nvPr/>
        </p:nvSpPr>
        <p:spPr>
          <a:xfrm rot="10800000">
            <a:off x="11023164" y="0"/>
            <a:ext cx="1168836" cy="116883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gonal Stripe 11"/>
          <p:cNvSpPr/>
          <p:nvPr/>
        </p:nvSpPr>
        <p:spPr>
          <a:xfrm flipH="1">
            <a:off x="10458450" y="0"/>
            <a:ext cx="1733544" cy="1733544"/>
          </a:xfrm>
          <a:prstGeom prst="diagStripe">
            <a:avLst>
              <a:gd name="adj" fmla="val 74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Triangle 18"/>
          <p:cNvSpPr/>
          <p:nvPr/>
        </p:nvSpPr>
        <p:spPr>
          <a:xfrm>
            <a:off x="-8604" y="5689164"/>
            <a:ext cx="1168836" cy="116883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gonal Stripe 19"/>
          <p:cNvSpPr/>
          <p:nvPr/>
        </p:nvSpPr>
        <p:spPr>
          <a:xfrm rot="10800000" flipH="1">
            <a:off x="-8598" y="5124456"/>
            <a:ext cx="1733544" cy="1733544"/>
          </a:xfrm>
          <a:prstGeom prst="diagStripe">
            <a:avLst>
              <a:gd name="adj" fmla="val 74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8943" y="456617"/>
            <a:ext cx="11098478" cy="5978175"/>
            <a:chOff x="608943" y="456617"/>
            <a:chExt cx="11098478" cy="5978175"/>
          </a:xfrm>
        </p:grpSpPr>
        <p:grpSp>
          <p:nvGrpSpPr>
            <p:cNvPr id="9" name="Group 8"/>
            <p:cNvGrpSpPr/>
            <p:nvPr/>
          </p:nvGrpSpPr>
          <p:grpSpPr>
            <a:xfrm>
              <a:off x="608943" y="456617"/>
              <a:ext cx="1325164" cy="253916"/>
              <a:chOff x="608943" y="456617"/>
              <a:chExt cx="1325164" cy="25391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58171" y="456617"/>
                <a:ext cx="107593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CYBERFENCE</a:t>
                </a:r>
                <a:endParaRPr lang="en-US" sz="1050" b="1" dirty="0">
                  <a:solidFill>
                    <a:schemeClr val="bg1"/>
                  </a:solidFill>
                  <a:latin typeface="Work Sans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Freeform 108"/>
              <p:cNvSpPr>
                <a:spLocks noEditPoints="1"/>
              </p:cNvSpPr>
              <p:nvPr/>
            </p:nvSpPr>
            <p:spPr bwMode="auto">
              <a:xfrm>
                <a:off x="608943" y="461606"/>
                <a:ext cx="207107" cy="248927"/>
              </a:xfrm>
              <a:custGeom>
                <a:avLst/>
                <a:gdLst>
                  <a:gd name="T0" fmla="*/ 2147483646 w 48"/>
                  <a:gd name="T1" fmla="*/ 2147483646 h 58"/>
                  <a:gd name="T2" fmla="*/ 2147483646 w 48"/>
                  <a:gd name="T3" fmla="*/ 2147483646 h 58"/>
                  <a:gd name="T4" fmla="*/ 2147483646 w 48"/>
                  <a:gd name="T5" fmla="*/ 2147483646 h 58"/>
                  <a:gd name="T6" fmla="*/ 2147483646 w 48"/>
                  <a:gd name="T7" fmla="*/ 2147483646 h 58"/>
                  <a:gd name="T8" fmla="*/ 0 w 48"/>
                  <a:gd name="T9" fmla="*/ 2147483646 h 58"/>
                  <a:gd name="T10" fmla="*/ 0 w 48"/>
                  <a:gd name="T11" fmla="*/ 2147483646 h 58"/>
                  <a:gd name="T12" fmla="*/ 2147483646 w 48"/>
                  <a:gd name="T13" fmla="*/ 0 h 58"/>
                  <a:gd name="T14" fmla="*/ 2147483646 w 48"/>
                  <a:gd name="T15" fmla="*/ 0 h 58"/>
                  <a:gd name="T16" fmla="*/ 2147483646 w 48"/>
                  <a:gd name="T17" fmla="*/ 2147483646 h 58"/>
                  <a:gd name="T18" fmla="*/ 2147483646 w 48"/>
                  <a:gd name="T19" fmla="*/ 2147483646 h 58"/>
                  <a:gd name="T20" fmla="*/ 2147483646 w 48"/>
                  <a:gd name="T21" fmla="*/ 2147483646 h 58"/>
                  <a:gd name="T22" fmla="*/ 2147483646 w 48"/>
                  <a:gd name="T23" fmla="*/ 2147483646 h 58"/>
                  <a:gd name="T24" fmla="*/ 2147483646 w 48"/>
                  <a:gd name="T25" fmla="*/ 2147483646 h 58"/>
                  <a:gd name="T26" fmla="*/ 2147483646 w 48"/>
                  <a:gd name="T27" fmla="*/ 2147483646 h 58"/>
                  <a:gd name="T28" fmla="*/ 2147483646 w 48"/>
                  <a:gd name="T29" fmla="*/ 2147483646 h 58"/>
                  <a:gd name="T30" fmla="*/ 2147483646 w 48"/>
                  <a:gd name="T31" fmla="*/ 2147483646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" h="58">
                    <a:moveTo>
                      <a:pt x="48" y="31"/>
                    </a:moveTo>
                    <a:cubicBezTo>
                      <a:pt x="48" y="47"/>
                      <a:pt x="26" y="57"/>
                      <a:pt x="25" y="58"/>
                    </a:cubicBezTo>
                    <a:cubicBezTo>
                      <a:pt x="25" y="58"/>
                      <a:pt x="24" y="58"/>
                      <a:pt x="24" y="58"/>
                    </a:cubicBezTo>
                    <a:cubicBezTo>
                      <a:pt x="24" y="58"/>
                      <a:pt x="23" y="58"/>
                      <a:pt x="23" y="58"/>
                    </a:cubicBezTo>
                    <a:cubicBezTo>
                      <a:pt x="22" y="57"/>
                      <a:pt x="0" y="47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lnTo>
                      <a:pt x="48" y="31"/>
                    </a:lnTo>
                    <a:close/>
                    <a:moveTo>
                      <a:pt x="41" y="7"/>
                    </a:moveTo>
                    <a:cubicBezTo>
                      <a:pt x="24" y="7"/>
                      <a:pt x="24" y="7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6" y="49"/>
                      <a:pt x="29" y="47"/>
                      <a:pt x="32" y="45"/>
                    </a:cubicBezTo>
                    <a:cubicBezTo>
                      <a:pt x="36" y="42"/>
                      <a:pt x="41" y="37"/>
                      <a:pt x="41" y="31"/>
                    </a:cubicBezTo>
                    <a:lnTo>
                      <a:pt x="41" y="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067228" y="6188571"/>
              <a:ext cx="1640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spc="300" dirty="0" smtClean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rPr>
                <a:t>Cyber Security</a:t>
              </a:r>
              <a:endParaRPr lang="en-US" sz="1000" spc="300" dirty="0">
                <a:solidFill>
                  <a:schemeClr val="bg1"/>
                </a:solidFill>
                <a:latin typeface="Work Sans" pitchFamily="2" charset="0"/>
                <a:ea typeface="Jost" pitchFamily="2" charset="0"/>
              </a:endParaRPr>
            </a:p>
          </p:txBody>
        </p:sp>
      </p:grpSp>
      <p:sp>
        <p:nvSpPr>
          <p:cNvPr id="23" name="Right Triangle 22"/>
          <p:cNvSpPr/>
          <p:nvPr/>
        </p:nvSpPr>
        <p:spPr>
          <a:xfrm rot="8100000">
            <a:off x="5910788" y="2015437"/>
            <a:ext cx="408519" cy="40851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143498" y="3841752"/>
            <a:ext cx="79289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4303" y="4691390"/>
            <a:ext cx="3621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 dirty="0" smtClean="0">
                <a:solidFill>
                  <a:schemeClr val="accent2"/>
                </a:solidFill>
                <a:latin typeface="Work Sans" pitchFamily="2" charset="0"/>
                <a:ea typeface="Jost" pitchFamily="2" charset="0"/>
              </a:rPr>
              <a:t>WWW.YOURWEBSITE.COM</a:t>
            </a:r>
            <a:endParaRPr lang="en-US" sz="1200" spc="600" dirty="0">
              <a:solidFill>
                <a:schemeClr val="accent2"/>
              </a:solidFill>
              <a:latin typeface="Work Sans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Rectangle 14"/>
          <p:cNvSpPr/>
          <p:nvPr/>
        </p:nvSpPr>
        <p:spPr>
          <a:xfrm>
            <a:off x="7312720" y="4416293"/>
            <a:ext cx="2441707" cy="2441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84863" y="1229733"/>
            <a:ext cx="444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History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About Our 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Company Here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84863" y="2762366"/>
            <a:ext cx="448797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4600" y="1300148"/>
            <a:ext cx="5867400" cy="231629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991350" y="2589242"/>
            <a:ext cx="1212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991350" y="2193364"/>
            <a:ext cx="121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  <a:endParaRPr lang="en-US" sz="24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673660" y="2595107"/>
            <a:ext cx="1200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673660" y="2199229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  <a:endParaRPr lang="en-US" sz="2400" b="1" dirty="0">
              <a:solidFill>
                <a:schemeClr val="accent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343269" y="2600972"/>
            <a:ext cx="1200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343269" y="2205094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  <a:endParaRPr lang="en-US" sz="2400" b="1" dirty="0">
              <a:solidFill>
                <a:schemeClr val="accent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521575" y="1828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194359" y="18288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867144" y="1828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818217" y="1905000"/>
            <a:ext cx="12319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91001" y="1905000"/>
            <a:ext cx="12319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214100" y="1905000"/>
            <a:ext cx="9779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62700" y="841553"/>
            <a:ext cx="457113" cy="155442"/>
            <a:chOff x="3324638" y="552537"/>
            <a:chExt cx="1323475" cy="450051"/>
          </a:xfrm>
        </p:grpSpPr>
        <p:sp>
          <p:nvSpPr>
            <p:cNvPr id="36" name="Isosceles Triangle 35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690547" y="4884805"/>
            <a:ext cx="168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78%</a:t>
            </a:r>
            <a:endParaRPr lang="en-US" sz="36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545390" y="5563250"/>
            <a:ext cx="197636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Maecenas.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8215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14652" y="1267306"/>
            <a:ext cx="63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Our 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Company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Clients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077890" y="5021669"/>
            <a:ext cx="1521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077890" y="4699014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Company 01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249590" y="5021669"/>
            <a:ext cx="1521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249590" y="4699014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Company </a:t>
            </a: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421290" y="5021669"/>
            <a:ext cx="1521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421290" y="4699014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Company </a:t>
            </a: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592990" y="5021669"/>
            <a:ext cx="1521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8592990" y="4699014"/>
            <a:ext cx="1521120" cy="3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Company </a:t>
            </a:r>
            <a:r>
              <a:rPr lang="en-US" sz="12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12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982287" y="1787747"/>
            <a:ext cx="457113" cy="155442"/>
            <a:chOff x="3324638" y="552537"/>
            <a:chExt cx="1323475" cy="450051"/>
          </a:xfrm>
        </p:grpSpPr>
        <p:sp>
          <p:nvSpPr>
            <p:cNvPr id="35" name="Isosceles Triangle 34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1752602" y="1787747"/>
            <a:ext cx="457113" cy="155442"/>
            <a:chOff x="3324638" y="552537"/>
            <a:chExt cx="1323475" cy="450051"/>
          </a:xfrm>
        </p:grpSpPr>
        <p:sp>
          <p:nvSpPr>
            <p:cNvPr id="39" name="Isosceles Triangle 38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467964" y="3051621"/>
            <a:ext cx="776098" cy="776098"/>
            <a:chOff x="10506064" y="3451671"/>
            <a:chExt cx="776098" cy="7760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6B7781-2C0D-48B2-BE03-5F3194B1DAC2}"/>
                </a:ext>
              </a:extLst>
            </p:cNvPr>
            <p:cNvSpPr/>
            <p:nvPr/>
          </p:nvSpPr>
          <p:spPr>
            <a:xfrm rot="5400000">
              <a:off x="10506064" y="3451671"/>
              <a:ext cx="776098" cy="776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48BB0E1-7475-422A-A574-396C432FC4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5887" y="3730565"/>
              <a:ext cx="336452" cy="218309"/>
            </a:xfrm>
            <a:custGeom>
              <a:avLst/>
              <a:gdLst>
                <a:gd name="T0" fmla="*/ 2147483646 w 61"/>
                <a:gd name="T1" fmla="*/ 2147483646 h 39"/>
                <a:gd name="T2" fmla="*/ 2147483646 w 61"/>
                <a:gd name="T3" fmla="*/ 2147483646 h 39"/>
                <a:gd name="T4" fmla="*/ 2147483646 w 61"/>
                <a:gd name="T5" fmla="*/ 2147483646 h 39"/>
                <a:gd name="T6" fmla="*/ 2147483646 w 61"/>
                <a:gd name="T7" fmla="*/ 2147483646 h 39"/>
                <a:gd name="T8" fmla="*/ 2147483646 w 61"/>
                <a:gd name="T9" fmla="*/ 2147483646 h 39"/>
                <a:gd name="T10" fmla="*/ 2147483646 w 61"/>
                <a:gd name="T11" fmla="*/ 2147483646 h 39"/>
                <a:gd name="T12" fmla="*/ 2147483646 w 61"/>
                <a:gd name="T13" fmla="*/ 2147483646 h 39"/>
                <a:gd name="T14" fmla="*/ 2147483646 w 61"/>
                <a:gd name="T15" fmla="*/ 2147483646 h 39"/>
                <a:gd name="T16" fmla="*/ 2147483646 w 61"/>
                <a:gd name="T17" fmla="*/ 2147483646 h 39"/>
                <a:gd name="T18" fmla="*/ 2147483646 w 61"/>
                <a:gd name="T19" fmla="*/ 2147483646 h 39"/>
                <a:gd name="T20" fmla="*/ 2147483646 w 61"/>
                <a:gd name="T21" fmla="*/ 2147483646 h 39"/>
                <a:gd name="T22" fmla="*/ 2147483646 w 61"/>
                <a:gd name="T23" fmla="*/ 2147483646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39">
                  <a:moveTo>
                    <a:pt x="54" y="38"/>
                  </a:moveTo>
                  <a:cubicBezTo>
                    <a:pt x="53" y="39"/>
                    <a:pt x="52" y="39"/>
                    <a:pt x="51" y="3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9"/>
                    <a:pt x="8" y="39"/>
                    <a:pt x="7" y="38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1" y="0"/>
                    <a:pt x="32" y="1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1" y="30"/>
                    <a:pt x="61" y="31"/>
                    <a:pt x="60" y="32"/>
                  </a:cubicBezTo>
                  <a:lnTo>
                    <a:pt x="54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h-TH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82216" y="3051621"/>
            <a:ext cx="776098" cy="776098"/>
            <a:chOff x="925066" y="3451671"/>
            <a:chExt cx="776098" cy="77609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6B7781-2C0D-48B2-BE03-5F3194B1DAC2}"/>
                </a:ext>
              </a:extLst>
            </p:cNvPr>
            <p:cNvSpPr/>
            <p:nvPr/>
          </p:nvSpPr>
          <p:spPr>
            <a:xfrm rot="16200000">
              <a:off x="925066" y="3451671"/>
              <a:ext cx="776098" cy="776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48BB0E1-7475-422A-A574-396C432FC4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4890" y="3730567"/>
              <a:ext cx="336452" cy="218309"/>
            </a:xfrm>
            <a:custGeom>
              <a:avLst/>
              <a:gdLst>
                <a:gd name="T0" fmla="*/ 2147483646 w 61"/>
                <a:gd name="T1" fmla="*/ 2147483646 h 39"/>
                <a:gd name="T2" fmla="*/ 2147483646 w 61"/>
                <a:gd name="T3" fmla="*/ 2147483646 h 39"/>
                <a:gd name="T4" fmla="*/ 2147483646 w 61"/>
                <a:gd name="T5" fmla="*/ 2147483646 h 39"/>
                <a:gd name="T6" fmla="*/ 2147483646 w 61"/>
                <a:gd name="T7" fmla="*/ 2147483646 h 39"/>
                <a:gd name="T8" fmla="*/ 2147483646 w 61"/>
                <a:gd name="T9" fmla="*/ 2147483646 h 39"/>
                <a:gd name="T10" fmla="*/ 2147483646 w 61"/>
                <a:gd name="T11" fmla="*/ 2147483646 h 39"/>
                <a:gd name="T12" fmla="*/ 2147483646 w 61"/>
                <a:gd name="T13" fmla="*/ 2147483646 h 39"/>
                <a:gd name="T14" fmla="*/ 2147483646 w 61"/>
                <a:gd name="T15" fmla="*/ 2147483646 h 39"/>
                <a:gd name="T16" fmla="*/ 2147483646 w 61"/>
                <a:gd name="T17" fmla="*/ 2147483646 h 39"/>
                <a:gd name="T18" fmla="*/ 2147483646 w 61"/>
                <a:gd name="T19" fmla="*/ 2147483646 h 39"/>
                <a:gd name="T20" fmla="*/ 2147483646 w 61"/>
                <a:gd name="T21" fmla="*/ 2147483646 h 39"/>
                <a:gd name="T22" fmla="*/ 2147483646 w 61"/>
                <a:gd name="T23" fmla="*/ 2147483646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39">
                  <a:moveTo>
                    <a:pt x="54" y="38"/>
                  </a:moveTo>
                  <a:cubicBezTo>
                    <a:pt x="53" y="39"/>
                    <a:pt x="52" y="39"/>
                    <a:pt x="51" y="3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9"/>
                    <a:pt x="8" y="39"/>
                    <a:pt x="7" y="38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1" y="0"/>
                    <a:pt x="32" y="1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1" y="30"/>
                    <a:pt x="61" y="31"/>
                    <a:pt x="60" y="32"/>
                  </a:cubicBezTo>
                  <a:lnTo>
                    <a:pt x="54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h-TH" dirty="0">
                <a:latin typeface="Open Sans" panose="020B0606030504020204" pitchFamily="34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505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57013" y="1271608"/>
            <a:ext cx="444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About </a:t>
            </a:r>
            <a:r>
              <a:rPr lang="en-US" sz="3600" b="1" dirty="0" err="1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Cyberfence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Mission 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Here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258050" y="2883312"/>
            <a:ext cx="398694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54273" y="1349636"/>
            <a:ext cx="457113" cy="155442"/>
            <a:chOff x="3324638" y="552537"/>
            <a:chExt cx="1323475" cy="450051"/>
          </a:xfrm>
        </p:grpSpPr>
        <p:sp>
          <p:nvSpPr>
            <p:cNvPr id="18" name="Isosceles Triangle 17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sosceles Triangle 2"/>
          <p:cNvSpPr/>
          <p:nvPr/>
        </p:nvSpPr>
        <p:spPr>
          <a:xfrm rot="5400000">
            <a:off x="6823688" y="3031677"/>
            <a:ext cx="253387" cy="2184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258050" y="3895943"/>
            <a:ext cx="398694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 rot="5400000">
            <a:off x="6823688" y="4044308"/>
            <a:ext cx="253387" cy="218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258050" y="4908574"/>
            <a:ext cx="398694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6823688" y="5056939"/>
            <a:ext cx="253387" cy="218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815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Rectangle 1"/>
          <p:cNvSpPr/>
          <p:nvPr/>
        </p:nvSpPr>
        <p:spPr>
          <a:xfrm>
            <a:off x="6470565" y="0"/>
            <a:ext cx="2860718" cy="2860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286356"/>
            <a:ext cx="444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About </a:t>
            </a:r>
            <a:r>
              <a:rPr lang="en-US" sz="3600" b="1" dirty="0" err="1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Cyberfence</a:t>
            </a:r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Vision Here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03913" y="2942195"/>
            <a:ext cx="4444387" cy="10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03913" y="4477296"/>
            <a:ext cx="4444387" cy="10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057898" y="530747"/>
            <a:ext cx="168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314k+</a:t>
            </a:r>
            <a:endParaRPr lang="en-US" sz="36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823032" y="1475892"/>
            <a:ext cx="2155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7140364" y="1191337"/>
            <a:ext cx="152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Client Totals</a:t>
            </a:r>
            <a:endParaRPr lang="en-US" sz="1200" b="1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54675" y="826019"/>
            <a:ext cx="457113" cy="155442"/>
            <a:chOff x="3324638" y="552537"/>
            <a:chExt cx="1323475" cy="450051"/>
          </a:xfrm>
        </p:grpSpPr>
        <p:sp>
          <p:nvSpPr>
            <p:cNvPr id="27" name="Isosceles Triangle 26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0086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57013" y="1305406"/>
            <a:ext cx="4672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We Are </a:t>
            </a:r>
            <a:r>
              <a:rPr lang="en-US" sz="3600" b="1" dirty="0" smtClean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Professional Protection 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With Reliable Service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242191" y="5300468"/>
            <a:ext cx="91046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 2020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68771" y="3951329"/>
            <a:ext cx="1257300" cy="125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Work Sans" pitchFamily="2" charset="0"/>
              </a:rPr>
              <a:t>45k+</a:t>
            </a:r>
            <a:endParaRPr lang="en-US" sz="2000" b="1" dirty="0">
              <a:latin typeface="Work Sans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2937641" y="5300468"/>
            <a:ext cx="910460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 2021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64221" y="3951329"/>
            <a:ext cx="1257300" cy="1257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Work Sans" pitchFamily="2" charset="0"/>
              </a:rPr>
              <a:t>86k+</a:t>
            </a:r>
            <a:endParaRPr lang="en-US" sz="2000" b="1" dirty="0">
              <a:latin typeface="Work Sans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4633091" y="5300468"/>
            <a:ext cx="910460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 2022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59671" y="3951329"/>
            <a:ext cx="1257300" cy="1257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Work Sans" pitchFamily="2" charset="0"/>
              </a:rPr>
              <a:t>77k+</a:t>
            </a:r>
            <a:endParaRPr lang="en-US" sz="2000" b="1" dirty="0">
              <a:latin typeface="Work San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76063" y="4241007"/>
            <a:ext cx="448797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6776063" y="3757096"/>
            <a:ext cx="1931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accent2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Description Here</a:t>
            </a:r>
            <a:endParaRPr lang="en-US" sz="1400" b="1" dirty="0">
              <a:solidFill>
                <a:schemeClr val="accent2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657937" y="911199"/>
            <a:ext cx="457113" cy="155442"/>
            <a:chOff x="3324638" y="552537"/>
            <a:chExt cx="1323475" cy="450051"/>
          </a:xfrm>
        </p:grpSpPr>
        <p:sp>
          <p:nvSpPr>
            <p:cNvPr id="41" name="Isosceles Triangle 40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84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5"/>
            </a:gs>
            <a:gs pos="88000">
              <a:srgbClr val="442424"/>
            </a:gs>
            <a:gs pos="0">
              <a:schemeClr val="accent5"/>
            </a:gs>
            <a:gs pos="10000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78841" y="456617"/>
            <a:ext cx="11986262" cy="5978175"/>
            <a:chOff x="-278841" y="456617"/>
            <a:chExt cx="11986262" cy="59781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8943" y="456617"/>
              <a:ext cx="11098478" cy="5978175"/>
              <a:chOff x="608943" y="456617"/>
              <a:chExt cx="11098478" cy="597817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943" y="456617"/>
                <a:ext cx="1325164" cy="253916"/>
                <a:chOff x="608943" y="456617"/>
                <a:chExt cx="1325164" cy="2539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58171" y="456617"/>
                  <a:ext cx="10759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  <a:latin typeface="Work Sans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CYBERFENCE</a:t>
                  </a:r>
                  <a:endParaRPr lang="en-US" sz="1050" b="1" dirty="0">
                    <a:solidFill>
                      <a:schemeClr val="bg1"/>
                    </a:solidFill>
                    <a:latin typeface="Work Sans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reeform 108"/>
                <p:cNvSpPr>
                  <a:spLocks noEditPoints="1"/>
                </p:cNvSpPr>
                <p:nvPr/>
              </p:nvSpPr>
              <p:spPr bwMode="auto">
                <a:xfrm>
                  <a:off x="608943" y="461606"/>
                  <a:ext cx="207107" cy="248927"/>
                </a:xfrm>
                <a:custGeom>
                  <a:avLst/>
                  <a:gdLst>
                    <a:gd name="T0" fmla="*/ 2147483646 w 48"/>
                    <a:gd name="T1" fmla="*/ 2147483646 h 58"/>
                    <a:gd name="T2" fmla="*/ 2147483646 w 48"/>
                    <a:gd name="T3" fmla="*/ 2147483646 h 58"/>
                    <a:gd name="T4" fmla="*/ 2147483646 w 48"/>
                    <a:gd name="T5" fmla="*/ 2147483646 h 58"/>
                    <a:gd name="T6" fmla="*/ 2147483646 w 48"/>
                    <a:gd name="T7" fmla="*/ 2147483646 h 58"/>
                    <a:gd name="T8" fmla="*/ 0 w 48"/>
                    <a:gd name="T9" fmla="*/ 2147483646 h 58"/>
                    <a:gd name="T10" fmla="*/ 0 w 48"/>
                    <a:gd name="T11" fmla="*/ 2147483646 h 58"/>
                    <a:gd name="T12" fmla="*/ 2147483646 w 48"/>
                    <a:gd name="T13" fmla="*/ 0 h 58"/>
                    <a:gd name="T14" fmla="*/ 2147483646 w 48"/>
                    <a:gd name="T15" fmla="*/ 0 h 58"/>
                    <a:gd name="T16" fmla="*/ 2147483646 w 48"/>
                    <a:gd name="T17" fmla="*/ 2147483646 h 58"/>
                    <a:gd name="T18" fmla="*/ 2147483646 w 48"/>
                    <a:gd name="T19" fmla="*/ 2147483646 h 58"/>
                    <a:gd name="T20" fmla="*/ 2147483646 w 48"/>
                    <a:gd name="T21" fmla="*/ 2147483646 h 58"/>
                    <a:gd name="T22" fmla="*/ 2147483646 w 48"/>
                    <a:gd name="T23" fmla="*/ 2147483646 h 58"/>
                    <a:gd name="T24" fmla="*/ 2147483646 w 48"/>
                    <a:gd name="T25" fmla="*/ 2147483646 h 58"/>
                    <a:gd name="T26" fmla="*/ 2147483646 w 48"/>
                    <a:gd name="T27" fmla="*/ 2147483646 h 58"/>
                    <a:gd name="T28" fmla="*/ 2147483646 w 48"/>
                    <a:gd name="T29" fmla="*/ 2147483646 h 58"/>
                    <a:gd name="T30" fmla="*/ 2147483646 w 48"/>
                    <a:gd name="T31" fmla="*/ 2147483646 h 5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" h="58">
                      <a:moveTo>
                        <a:pt x="48" y="31"/>
                      </a:moveTo>
                      <a:cubicBezTo>
                        <a:pt x="48" y="47"/>
                        <a:pt x="26" y="57"/>
                        <a:pt x="25" y="58"/>
                      </a:cubicBezTo>
                      <a:cubicBezTo>
                        <a:pt x="25" y="58"/>
                        <a:pt x="24" y="58"/>
                        <a:pt x="24" y="58"/>
                      </a:cubicBezTo>
                      <a:cubicBezTo>
                        <a:pt x="24" y="58"/>
                        <a:pt x="23" y="58"/>
                        <a:pt x="23" y="58"/>
                      </a:cubicBezTo>
                      <a:cubicBezTo>
                        <a:pt x="22" y="57"/>
                        <a:pt x="0" y="47"/>
                        <a:pt x="0" y="3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lnTo>
                        <a:pt x="48" y="31"/>
                      </a:lnTo>
                      <a:close/>
                      <a:moveTo>
                        <a:pt x="41" y="7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6" y="49"/>
                        <a:pt x="29" y="47"/>
                        <a:pt x="32" y="45"/>
                      </a:cubicBezTo>
                      <a:cubicBezTo>
                        <a:pt x="36" y="42"/>
                        <a:pt x="41" y="37"/>
                        <a:pt x="41" y="31"/>
                      </a:cubicBezTo>
                      <a:lnTo>
                        <a:pt x="41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0067228" y="61885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spc="300" dirty="0" smtClean="0">
                    <a:solidFill>
                      <a:schemeClr val="bg1"/>
                    </a:solidFill>
                    <a:latin typeface="Work Sans" pitchFamily="2" charset="0"/>
                    <a:ea typeface="Jost" pitchFamily="2" charset="0"/>
                  </a:rPr>
                  <a:t>Cyber Security</a:t>
                </a:r>
                <a:endParaRPr lang="en-US" sz="1000" spc="300" dirty="0">
                  <a:solidFill>
                    <a:schemeClr val="bg1"/>
                  </a:solidFill>
                  <a:latin typeface="Work Sans" pitchFamily="2" charset="0"/>
                  <a:ea typeface="Jost" pitchFamily="2" charset="0"/>
                </a:endParaRPr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 rot="13500000">
              <a:off x="-278841" y="5316148"/>
              <a:ext cx="557679" cy="5576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913" y="1286356"/>
            <a:ext cx="3663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The Perfect </a:t>
            </a:r>
            <a:r>
              <a:rPr lang="en-US" sz="3600" b="1" dirty="0">
                <a:solidFill>
                  <a:schemeClr val="accent1"/>
                </a:solidFill>
                <a:latin typeface="Jost" pitchFamily="2" charset="0"/>
                <a:ea typeface="Jost" pitchFamily="2" charset="0"/>
              </a:rPr>
              <a:t>Solution For </a:t>
            </a:r>
            <a:r>
              <a:rPr lang="en-US" sz="36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All The Protection System</a:t>
            </a:r>
            <a:endParaRPr lang="en-US" sz="3600" b="1" dirty="0">
              <a:solidFill>
                <a:schemeClr val="accent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1003913" y="4151451"/>
            <a:ext cx="330138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Maecenas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porttmassa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osuere</a:t>
            </a:r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magna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8650" y="1257300"/>
            <a:ext cx="2895600" cy="433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dist="254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70950" y="1883502"/>
            <a:ext cx="1270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91625" y="1816197"/>
            <a:ext cx="154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System Secure 01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70950" y="2631614"/>
            <a:ext cx="1270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91625" y="2564309"/>
            <a:ext cx="154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System Secure 02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70950" y="3379726"/>
            <a:ext cx="1270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91625" y="3312421"/>
            <a:ext cx="154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System Secure 03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70950" y="4127838"/>
            <a:ext cx="1270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91625" y="4060533"/>
            <a:ext cx="154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System Secure 04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70950" y="4875950"/>
            <a:ext cx="1270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671FB-C72B-48F1-AB77-5C08F031F2D2}"/>
              </a:ext>
            </a:extLst>
          </p:cNvPr>
          <p:cNvSpPr txBox="1"/>
          <p:nvPr/>
        </p:nvSpPr>
        <p:spPr>
          <a:xfrm>
            <a:off x="9191625" y="4808645"/>
            <a:ext cx="154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System Secure 05</a:t>
            </a:r>
            <a:endParaRPr lang="en-US" sz="11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353137" y="892149"/>
            <a:ext cx="457113" cy="155442"/>
            <a:chOff x="3324638" y="552537"/>
            <a:chExt cx="1323475" cy="450051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42291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376135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3293600" y="583575"/>
              <a:ext cx="450051" cy="3879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310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yberf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3334"/>
      </a:accent1>
      <a:accent2>
        <a:srgbClr val="EB9500"/>
      </a:accent2>
      <a:accent3>
        <a:srgbClr val="161616"/>
      </a:accent3>
      <a:accent4>
        <a:srgbClr val="441C1C"/>
      </a:accent4>
      <a:accent5>
        <a:srgbClr val="202020"/>
      </a:accent5>
      <a:accent6>
        <a:srgbClr val="16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1766</Words>
  <Application>Microsoft Office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Cordia New</vt:lpstr>
      <vt:lpstr>Jost</vt:lpstr>
      <vt:lpstr>Open Sans</vt:lpstr>
      <vt:lpstr>Poppins</vt:lpstr>
      <vt:lpstr>Source Sans Pro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161</cp:revision>
  <dcterms:created xsi:type="dcterms:W3CDTF">2022-05-19T03:16:09Z</dcterms:created>
  <dcterms:modified xsi:type="dcterms:W3CDTF">2022-05-20T08:57:52Z</dcterms:modified>
</cp:coreProperties>
</file>