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DC6A-13B0-470F-B017-91603A5CE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AD39A-E293-49F9-8E97-3DDCB085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E9E-32C2-418D-8DE0-00EF7428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6E6F-EACC-413A-8D0D-9C00BDA0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48FB-80BA-4EB9-A3C4-636A8807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46B0-6AF4-4591-9498-D797FB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46DD0-8839-4830-A4B3-FAE1262E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9E06-AE73-4BCA-A87D-F80F2C6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AA3A-5925-41A2-AA0D-65156233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246D-585B-4DC1-A2EB-61F5DC02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282B6-453F-4156-BFEE-95D7F75B7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6B70-0F20-4F16-8D8C-902A6762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BB33-0427-460B-8A86-23FC3B2A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E677-5717-49E6-BEDE-F0B2351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0B3F-357A-44CD-B47A-7486C759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831B-4415-416C-864A-DBA6B618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6A13-F3B1-4C6F-93D1-6369FFC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4C9D-C951-42DD-B7A0-FF0D500E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D457-0E55-4B3A-89D2-7030F4D8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AED1-7771-46A9-A73E-1A930FDE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BC50-EC59-4619-96D1-52CA2D4A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8E7DA-E8C9-42D8-82C5-D8B968DB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DE01-C350-4376-8768-8E1C0D95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E984-4588-4C47-A080-420A62E5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1879-7ADC-4EAC-8CFA-EBC36E0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6C4D-77E3-4B15-A31D-08898CF8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1407-85DA-4937-9EF3-65E1767C7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15A73-E92C-438F-A42C-C9737FBC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DBCBE-B00F-44F7-92F2-62C939CC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7174-0136-430F-BE3A-85B2ECC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78BD3-58BF-482F-8454-1AE457B9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8A63-4E39-44FC-A503-F5F958E0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8C66-1721-47FA-8289-8F002659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851C-ACD9-4D95-A06E-2F71E99F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1F720-04AA-4A96-BEDB-BF20C051E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01FD9-DCBB-42BC-8537-67C50A3C7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BACC4-8E97-492C-82C6-3E62A897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98F90-DE38-4DC2-B9AE-32C3331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CDBBE-D7CC-4BA2-B5B1-88CF2A6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B610-C19B-4E38-BF14-6136973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DA26-F12E-4E9F-B1B0-7F54C45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99655-475A-4311-A7AC-388C689E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EAF5-9B60-4432-BECD-B5985C7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C792F-6AAE-4D39-99E1-E576C8D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72702-BA4E-4B39-81A3-7B655E22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26BBA-2711-471E-8C0A-F261A8D4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69DD-49A1-47DF-8745-E25D1D0B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2CEB-D3BC-42A2-A5ED-6BDBD129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101BA-CC0E-4902-A02A-8E844CF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746FB-9008-48E9-85A2-F431580F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40E9-3849-42F4-8A3E-01ED12AE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061B-26F2-4938-B815-9EC8436B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8052-83BB-4AE4-9D68-3AE3325A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9FE8E-2C72-4711-9019-D1C47372B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24D40-C346-4FFE-995D-4E44BB2C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C166-A672-4229-8E56-4704BE2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E67F-8EEF-42B7-88E6-D9FC92FD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04EF-95D7-449A-9447-1645CCCB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99A53-9544-486A-9835-7B003C92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B304-5679-4C4E-9BFB-F9348C8F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2275-264B-4A26-AB6E-EABB746C7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9E94-C117-468D-81DC-5441C59813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58C0-42E8-466D-ABFD-5796FB339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A1B0-4BC7-47F5-8C1D-D474E2AE8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F64B-6728-4009-9DB6-2BDB7572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5BD556-F21C-483C-94F2-17C2A967D8DA}"/>
              </a:ext>
            </a:extLst>
          </p:cNvPr>
          <p:cNvSpPr txBox="1"/>
          <p:nvPr/>
        </p:nvSpPr>
        <p:spPr>
          <a:xfrm>
            <a:off x="5408721" y="356902"/>
            <a:ext cx="690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3E42D-F846-4310-9D8A-11D5E7A0CAFA}"/>
              </a:ext>
            </a:extLst>
          </p:cNvPr>
          <p:cNvSpPr/>
          <p:nvPr/>
        </p:nvSpPr>
        <p:spPr>
          <a:xfrm>
            <a:off x="3329127" y="1020318"/>
            <a:ext cx="5948038" cy="879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Reading of train and test files</a:t>
            </a:r>
          </a:p>
          <a:p>
            <a:pPr algn="ctr"/>
            <a:r>
              <a:rPr lang="en-US" dirty="0"/>
              <a:t>Checking size of datasets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8CF923A-F79F-430E-80FA-1A954C83543F}"/>
              </a:ext>
            </a:extLst>
          </p:cNvPr>
          <p:cNvSpPr/>
          <p:nvPr/>
        </p:nvSpPr>
        <p:spPr>
          <a:xfrm flipH="1">
            <a:off x="3284738" y="1970843"/>
            <a:ext cx="417250" cy="577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72395A-8F1D-413E-B704-7A12DC47F5B9}"/>
              </a:ext>
            </a:extLst>
          </p:cNvPr>
          <p:cNvSpPr/>
          <p:nvPr/>
        </p:nvSpPr>
        <p:spPr>
          <a:xfrm>
            <a:off x="2325949" y="2618912"/>
            <a:ext cx="2334827" cy="426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A237B7-FA9D-4EE2-8357-7925A9D99BF7}"/>
              </a:ext>
            </a:extLst>
          </p:cNvPr>
          <p:cNvSpPr/>
          <p:nvPr/>
        </p:nvSpPr>
        <p:spPr>
          <a:xfrm flipH="1">
            <a:off x="8859915" y="1970843"/>
            <a:ext cx="417250" cy="577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6F1042-C088-451D-AC44-7E05FB53762A}"/>
              </a:ext>
            </a:extLst>
          </p:cNvPr>
          <p:cNvSpPr/>
          <p:nvPr/>
        </p:nvSpPr>
        <p:spPr>
          <a:xfrm>
            <a:off x="7769071" y="2618912"/>
            <a:ext cx="2598938" cy="426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Model-Building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7A5D83-7B05-4E6C-9BDB-33762F1E51CE}"/>
              </a:ext>
            </a:extLst>
          </p:cNvPr>
          <p:cNvSpPr/>
          <p:nvPr/>
        </p:nvSpPr>
        <p:spPr>
          <a:xfrm>
            <a:off x="2175028" y="3109403"/>
            <a:ext cx="301841" cy="5393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FFEE050-7F3D-47A0-A9D2-A925F49FEE62}"/>
              </a:ext>
            </a:extLst>
          </p:cNvPr>
          <p:cNvSpPr/>
          <p:nvPr/>
        </p:nvSpPr>
        <p:spPr>
          <a:xfrm>
            <a:off x="4429958" y="3103853"/>
            <a:ext cx="301841" cy="5393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5998D73-B73D-40CD-8B89-8A1C8B715894}"/>
              </a:ext>
            </a:extLst>
          </p:cNvPr>
          <p:cNvSpPr/>
          <p:nvPr/>
        </p:nvSpPr>
        <p:spPr>
          <a:xfrm>
            <a:off x="10217088" y="3103852"/>
            <a:ext cx="301841" cy="5393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597DEBC-B573-4551-BB01-419F8D49C698}"/>
              </a:ext>
            </a:extLst>
          </p:cNvPr>
          <p:cNvSpPr/>
          <p:nvPr/>
        </p:nvSpPr>
        <p:spPr>
          <a:xfrm>
            <a:off x="7688061" y="3109404"/>
            <a:ext cx="301841" cy="5393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D28422-06DE-4B1C-B6FE-7BD1925B48FC}"/>
              </a:ext>
            </a:extLst>
          </p:cNvPr>
          <p:cNvSpPr/>
          <p:nvPr/>
        </p:nvSpPr>
        <p:spPr>
          <a:xfrm>
            <a:off x="3379435" y="3701985"/>
            <a:ext cx="2402886" cy="2254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Feature-Selection,</a:t>
            </a:r>
          </a:p>
          <a:p>
            <a:pPr algn="ctr"/>
            <a:r>
              <a:rPr lang="en-US" dirty="0"/>
              <a:t>Dummy-Encoding of categorical features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A2BF1C-34BE-4F5F-BAA0-0566CD34E5B4}"/>
              </a:ext>
            </a:extLst>
          </p:cNvPr>
          <p:cNvSpPr/>
          <p:nvPr/>
        </p:nvSpPr>
        <p:spPr>
          <a:xfrm>
            <a:off x="754602" y="3701986"/>
            <a:ext cx="2530136" cy="2254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for null values,</a:t>
            </a:r>
          </a:p>
          <a:p>
            <a:pPr algn="ctr"/>
            <a:r>
              <a:rPr lang="en-US" dirty="0"/>
              <a:t>Checking multicollinearity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00686-94FF-4E0D-B87F-5D4C41AD5D9C}"/>
              </a:ext>
            </a:extLst>
          </p:cNvPr>
          <p:cNvSpPr/>
          <p:nvPr/>
        </p:nvSpPr>
        <p:spPr>
          <a:xfrm>
            <a:off x="6542843" y="3701985"/>
            <a:ext cx="2317071" cy="2135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Splitting train dataset to </a:t>
            </a:r>
          </a:p>
          <a:p>
            <a:pPr algn="ctr"/>
            <a:r>
              <a:rPr lang="en-US" dirty="0"/>
              <a:t>Train and test sets.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Fitting a basic OLS model to check the performance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220524-C999-4DC0-9858-5B6D97DDC990}"/>
              </a:ext>
            </a:extLst>
          </p:cNvPr>
          <p:cNvSpPr/>
          <p:nvPr/>
        </p:nvSpPr>
        <p:spPr>
          <a:xfrm>
            <a:off x="9357065" y="3728618"/>
            <a:ext cx="2388092" cy="2024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trial of different models and selecting best one.</a:t>
            </a:r>
          </a:p>
          <a:p>
            <a:pPr algn="ctr"/>
            <a:r>
              <a:rPr lang="en-US" dirty="0"/>
              <a:t>Best Model :LGBM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53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SHAJI</dc:creator>
  <cp:lastModifiedBy>NIKHIL SHAJI</cp:lastModifiedBy>
  <cp:revision>1</cp:revision>
  <dcterms:created xsi:type="dcterms:W3CDTF">2021-09-18T15:19:10Z</dcterms:created>
  <dcterms:modified xsi:type="dcterms:W3CDTF">2021-09-18T15:23:22Z</dcterms:modified>
</cp:coreProperties>
</file>