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A6774DF-8DA8-49EF-BB7D-0402F2D46D6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334517-DB71-4E5B-B1BE-32BAE8F29E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62337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Jo </a:t>
            </a:r>
            <a:r>
              <a:rPr lang="en-US" sz="2200" b="1" dirty="0" err="1" smtClean="0"/>
              <a:t>hajam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sakte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hai</a:t>
            </a:r>
            <a:r>
              <a:rPr lang="en-US" sz="2200" b="1" dirty="0" smtClean="0"/>
              <a:t> coding </a:t>
            </a:r>
            <a:r>
              <a:rPr lang="en-US" sz="2200" b="1" dirty="0" err="1" smtClean="0"/>
              <a:t>vahi</a:t>
            </a:r>
            <a:r>
              <a:rPr lang="en-US" sz="2200" b="1" dirty="0" smtClean="0"/>
              <a:t> continue</a:t>
            </a:r>
          </a:p>
          <a:p>
            <a:r>
              <a:rPr lang="en-US" sz="2200" b="1" dirty="0" smtClean="0"/>
              <a:t> </a:t>
            </a:r>
            <a:r>
              <a:rPr lang="en-US" sz="2200" b="1" dirty="0" err="1" smtClean="0"/>
              <a:t>kare</a:t>
            </a:r>
            <a:r>
              <a:rPr lang="en-US" sz="2200" b="1" dirty="0" smtClean="0"/>
              <a:t> otherwise you can leave this video </a:t>
            </a:r>
          </a:p>
          <a:p>
            <a:r>
              <a:rPr lang="en-US" sz="2200" b="1" dirty="0" smtClean="0"/>
              <a:t>to save you time 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41758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129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User Login System </a:t>
            </a:r>
            <a:r>
              <a:rPr lang="en-US" sz="2000" b="1" dirty="0" err="1" smtClean="0"/>
              <a:t>RealWorld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89022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129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User Login System </a:t>
            </a:r>
            <a:r>
              <a:rPr lang="en-US" sz="2000" b="1" dirty="0" err="1" smtClean="0"/>
              <a:t>RealWorld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Advanced Project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9951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1298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User Login System </a:t>
            </a:r>
            <a:r>
              <a:rPr lang="en-US" sz="2000" b="1" dirty="0" err="1" smtClean="0"/>
              <a:t>RealWorld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Advanced Project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5667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2981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User Login System </a:t>
            </a:r>
            <a:r>
              <a:rPr lang="en-US" sz="2000" b="1" dirty="0" err="1" smtClean="0"/>
              <a:t>RealWorld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Advanced Project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For both Basic and </a:t>
            </a:r>
            <a:r>
              <a:rPr lang="en-US" sz="2000" b="1" dirty="0" err="1" smtClean="0"/>
              <a:t>Advancecd</a:t>
            </a:r>
            <a:r>
              <a:rPr lang="en-US" sz="2000" b="1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9951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43909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User Login System </a:t>
            </a:r>
            <a:r>
              <a:rPr lang="en-US" sz="2000" b="1" dirty="0" err="1" smtClean="0"/>
              <a:t>RealWorld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Advanced Project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For both Basic and </a:t>
            </a:r>
            <a:r>
              <a:rPr lang="en-US" sz="2000" b="1" dirty="0" err="1" smtClean="0"/>
              <a:t>Advancecd</a:t>
            </a:r>
            <a:r>
              <a:rPr lang="en-US" sz="2000" b="1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Prior knowledge of C Language 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99519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2818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you must know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Variable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Structure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Functions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/>
              <a:t>Callign</a:t>
            </a:r>
            <a:r>
              <a:rPr lang="en-US" sz="2000" b="1" dirty="0" smtClean="0"/>
              <a:t> a function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Array </a:t>
            </a:r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36472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5381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How the project will work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We will pack user in the structure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Then we will perform operation on that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5667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71600" y="332657"/>
            <a:ext cx="7200800" cy="1008112"/>
          </a:xfrm>
        </p:spPr>
        <p:txBody>
          <a:bodyPr/>
          <a:lstStyle/>
          <a:p>
            <a:r>
              <a:rPr lang="en-US" b="1" dirty="0" smtClean="0"/>
              <a:t>C Language Project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51860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How to make structure in C language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/>
              <a:t>s</a:t>
            </a:r>
            <a:r>
              <a:rPr lang="en-US" sz="2000" b="1" dirty="0" err="1" smtClean="0"/>
              <a:t>truct</a:t>
            </a:r>
            <a:r>
              <a:rPr lang="en-US" sz="2000" b="1" dirty="0" smtClean="0"/>
              <a:t> keyword  is used 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Syntax :-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err="1" smtClean="0"/>
              <a:t>struct</a:t>
            </a:r>
            <a:r>
              <a:rPr lang="en-US" sz="2000" b="1" dirty="0" smtClean="0"/>
              <a:t>  name {</a:t>
            </a:r>
          </a:p>
          <a:p>
            <a:r>
              <a:rPr lang="en-US" sz="2000" b="1" dirty="0" smtClean="0"/>
              <a:t>    </a:t>
            </a:r>
            <a:r>
              <a:rPr lang="en-US" sz="2000" b="1" dirty="0" err="1" smtClean="0"/>
              <a:t>datatype</a:t>
            </a:r>
            <a:r>
              <a:rPr lang="en-US" sz="2000" b="1" dirty="0" smtClean="0"/>
              <a:t>    </a:t>
            </a:r>
            <a:r>
              <a:rPr lang="en-US" sz="2000" b="1" dirty="0" err="1" smtClean="0"/>
              <a:t>variablename</a:t>
            </a:r>
            <a:r>
              <a:rPr lang="en-US" sz="2000" b="1" dirty="0" smtClean="0"/>
              <a:t> ;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endParaRPr lang="en-US" sz="2000" b="1" dirty="0"/>
          </a:p>
          <a:p>
            <a:r>
              <a:rPr lang="en-US" sz="2000" b="1" dirty="0" smtClean="0"/>
              <a:t>}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643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148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Concourse</vt:lpstr>
      <vt:lpstr>C Language Project</vt:lpstr>
      <vt:lpstr>C Language Project</vt:lpstr>
      <vt:lpstr>C Language Project</vt:lpstr>
      <vt:lpstr>C Language Project</vt:lpstr>
      <vt:lpstr>C Language Project</vt:lpstr>
      <vt:lpstr>C Language Project</vt:lpstr>
      <vt:lpstr>C Language Project</vt:lpstr>
      <vt:lpstr>C Language Project</vt:lpstr>
      <vt:lpstr>C Language Project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IELTS VOCABULARY</dc:title>
  <dc:creator>HP</dc:creator>
  <cp:lastModifiedBy>HP</cp:lastModifiedBy>
  <cp:revision>4</cp:revision>
  <dcterms:created xsi:type="dcterms:W3CDTF">2022-02-05T11:26:02Z</dcterms:created>
  <dcterms:modified xsi:type="dcterms:W3CDTF">2022-02-05T11:58:33Z</dcterms:modified>
</cp:coreProperties>
</file>