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519"/>
    <a:srgbClr val="8B4AB9"/>
    <a:srgbClr val="008060"/>
    <a:srgbClr val="3F1811"/>
    <a:srgbClr val="7D3020"/>
    <a:srgbClr val="ECBBB2"/>
    <a:srgbClr val="7C3A20"/>
    <a:srgbClr val="703417"/>
    <a:srgbClr val="2D120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/>
    <p:restoredTop sz="96296"/>
  </p:normalViewPr>
  <p:slideViewPr>
    <p:cSldViewPr snapToGrid="0">
      <p:cViewPr>
        <p:scale>
          <a:sx n="101" d="100"/>
          <a:sy n="101" d="100"/>
        </p:scale>
        <p:origin x="33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25A8-7AC2-A98A-C2C6-E1E0EB88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2BFA7-D748-E858-6057-957A0EA4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ACF-5083-9004-8A60-FC5F38C6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9C26-9DF6-7BAD-9756-E91625CC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967E-B0DE-7683-EBFA-41303727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6902-9259-87EB-846F-4BD7BA5A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58B42-A032-6C9A-6C5A-1E84B2C3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A0C5-D42B-069F-4402-DF131494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1373-B206-6B7B-8A0C-D7335A2F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9376-8F13-920E-358E-36E45115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4EAD3-578E-194E-EB12-BA80B50CC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F7D3D-6B20-F61A-6037-79D89C66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53B0-5CC6-E5B3-85A8-1D34C8E0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DCA5-65F3-7194-6D26-F90D28BC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740A-02A4-9EF5-6E83-453F47FE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1F06-DC0B-E08F-0900-2FBF66AF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5DDF-E7FD-3233-401B-4C8DCC32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4FED-039A-646C-B391-1B7F67FB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89A7-DFCB-DD1E-E7BE-6E945A94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4DB1-3FAF-5B0C-71F4-1FED79C7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4E36-B07E-302C-8B2C-46E4A7B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8CC4-4EAA-BB29-0ED7-071CF229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CF96-4741-6A3C-3F38-99CBB72B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4AD-60E9-6C7C-A024-A0E93683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F1A6-70D8-7F30-993B-00AACCA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6EF7-2B2B-6136-51D5-4C3008B7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EE0B-014C-BB8A-6058-9481388DD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FD190-59DD-C133-2611-50A8EDE8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5559-481B-5A89-F15F-F0FC4ED8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0DACD-EF41-A212-20A6-4F26D429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EBF5-7A6F-F9C7-2EDA-EF69253D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9B5E-A3D2-BA73-C128-53C2325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3185-2E9B-05EE-E318-230B06A1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F31CB-385A-C778-C84D-665940BA4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C6D35-0089-7979-F5D0-F63343D18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2AC49-BDFB-035B-A486-F154E20AE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279B0-048B-2F57-8517-DC06D3A3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49334-A19B-48CB-B5F7-7C15E7CA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23BAD-DA53-FAC5-2F56-DB5FD873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8940-76EA-7724-2BC9-62B3E2A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7E56B-6C4C-A435-288A-DA808C4A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45B2F-5408-747D-3FEE-44D5A255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601AA-8AB6-DB3C-5787-92CA32F2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90EE-8929-32AD-785D-F298920E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78E38-7651-B907-87A8-FA508B7C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5B167-747A-9706-7BEE-6FC281A8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5F1-F535-E0C8-DFB1-1992B301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50F7-487E-63E7-B2ED-A87A1014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1A5FE-D664-FC25-7BC5-FAC4BBDB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D22B-1DCF-94F4-91DC-9DE15453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FD36-BCB7-279B-015F-BDEB9974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0706-5919-8339-10A8-A308C0F1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EA8E-C105-D4D8-0B1A-53BF45AE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DE9A6-37E4-053C-2AD2-E2E82E54B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9D2FC-467B-DE0F-DEEC-E01411755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2F60B-D2B7-E106-042B-B37775B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D8F1F-3B93-650E-9182-ECDAC578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0486C-343A-EA3E-E3DE-72AE0229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72B60-B145-F258-C8A4-BB38ADB2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F0EC5-AB5D-CE09-9AC8-FEA654D4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BC9C-C028-1F44-6375-42AB96FE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B1D0-0662-224D-A0A1-9023D151CBCC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DB0A-850B-DB3C-5EB0-52868B20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83697-4FCC-3A79-6695-7C0DDA41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85E7-A30D-FB48-8947-C93738C4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2902E3-CE63-0AF8-8ED4-175A88B3C244}"/>
              </a:ext>
            </a:extLst>
          </p:cNvPr>
          <p:cNvSpPr/>
          <p:nvPr/>
        </p:nvSpPr>
        <p:spPr>
          <a:xfrm>
            <a:off x="1557995" y="525189"/>
            <a:ext cx="181582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Experience trauma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63ADFA-8093-3807-D215-A19611963E0A}"/>
              </a:ext>
            </a:extLst>
          </p:cNvPr>
          <p:cNvSpPr/>
          <p:nvPr/>
        </p:nvSpPr>
        <p:spPr>
          <a:xfrm>
            <a:off x="1557995" y="1891865"/>
            <a:ext cx="227023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Rationalize the trauma as a deficiency in skill X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1C21E36-A02C-002E-2AAD-5A8B44FDFC01}"/>
              </a:ext>
            </a:extLst>
          </p:cNvPr>
          <p:cNvSpPr/>
          <p:nvPr/>
        </p:nvSpPr>
        <p:spPr>
          <a:xfrm>
            <a:off x="1431870" y="3237349"/>
            <a:ext cx="2722179" cy="16287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Already failed to improve at X?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C8A5A2-34B7-2DC6-3780-FB63543E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540" y="7196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44C3D4-D404-BEED-F60F-EE44DDD33EF5}"/>
              </a:ext>
            </a:extLst>
          </p:cNvPr>
          <p:cNvSpPr/>
          <p:nvPr/>
        </p:nvSpPr>
        <p:spPr>
          <a:xfrm>
            <a:off x="6441989" y="601362"/>
            <a:ext cx="2405449" cy="1054443"/>
          </a:xfrm>
          <a:prstGeom prst="rect">
            <a:avLst/>
          </a:prstGeom>
          <a:solidFill>
            <a:srgbClr val="2D1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6AE35D-A90A-C13A-CAD0-DE373EACF3B3}"/>
              </a:ext>
            </a:extLst>
          </p:cNvPr>
          <p:cNvSpPr/>
          <p:nvPr/>
        </p:nvSpPr>
        <p:spPr>
          <a:xfrm>
            <a:off x="6441989" y="2063578"/>
            <a:ext cx="2405449" cy="1054443"/>
          </a:xfrm>
          <a:prstGeom prst="rect">
            <a:avLst/>
          </a:prstGeom>
          <a:solidFill>
            <a:srgbClr val="4F25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0372BE-0E9A-8305-59F9-DACFE017C3CC}"/>
              </a:ext>
            </a:extLst>
          </p:cNvPr>
          <p:cNvSpPr/>
          <p:nvPr/>
        </p:nvSpPr>
        <p:spPr>
          <a:xfrm>
            <a:off x="6441988" y="3484484"/>
            <a:ext cx="2405449" cy="1054443"/>
          </a:xfrm>
          <a:prstGeom prst="rect">
            <a:avLst/>
          </a:prstGeom>
          <a:solidFill>
            <a:srgbClr val="7034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option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B294B-FFAA-BC67-FC63-1FFC98B080C8}"/>
              </a:ext>
            </a:extLst>
          </p:cNvPr>
          <p:cNvSpPr/>
          <p:nvPr/>
        </p:nvSpPr>
        <p:spPr>
          <a:xfrm>
            <a:off x="6436355" y="4866122"/>
            <a:ext cx="2405449" cy="1054443"/>
          </a:xfrm>
          <a:prstGeom prst="rect">
            <a:avLst/>
          </a:prstGeom>
          <a:solidFill>
            <a:srgbClr val="7C3A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option 2</a:t>
            </a:r>
          </a:p>
        </p:txBody>
      </p:sp>
    </p:spTree>
    <p:extLst>
      <p:ext uri="{BB962C8B-B14F-4D97-AF65-F5344CB8AC3E}">
        <p14:creationId xmlns:p14="http://schemas.microsoft.com/office/powerpoint/2010/main" val="1416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C1236-4AAF-B76D-3DD1-9A071EFBD74D}"/>
              </a:ext>
            </a:extLst>
          </p:cNvPr>
          <p:cNvSpPr/>
          <p:nvPr/>
        </p:nvSpPr>
        <p:spPr>
          <a:xfrm>
            <a:off x="0" y="152400"/>
            <a:ext cx="6285053" cy="6553200"/>
          </a:xfrm>
          <a:prstGeom prst="rect">
            <a:avLst/>
          </a:prstGeom>
          <a:solidFill>
            <a:srgbClr val="ECBB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F4CC-F47F-BEEF-66DC-1C94E1C36A1D}"/>
              </a:ext>
            </a:extLst>
          </p:cNvPr>
          <p:cNvSpPr/>
          <p:nvPr/>
        </p:nvSpPr>
        <p:spPr>
          <a:xfrm>
            <a:off x="574858" y="2757762"/>
            <a:ext cx="4755941" cy="1708230"/>
          </a:xfrm>
          <a:prstGeom prst="rect">
            <a:avLst/>
          </a:prstGeom>
          <a:solidFill>
            <a:srgbClr val="7D3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242D31-1D77-E7D2-20B8-8E9BA818C4D0}"/>
              </a:ext>
            </a:extLst>
          </p:cNvPr>
          <p:cNvSpPr/>
          <p:nvPr/>
        </p:nvSpPr>
        <p:spPr>
          <a:xfrm>
            <a:off x="586933" y="1518941"/>
            <a:ext cx="1784335" cy="705323"/>
          </a:xfrm>
          <a:prstGeom prst="roundRect">
            <a:avLst/>
          </a:prstGeom>
          <a:solidFill>
            <a:srgbClr val="00806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/>
              <a:t>Player 1</a:t>
            </a:r>
          </a:p>
          <a:p>
            <a:pPr algn="ctr">
              <a:lnSpc>
                <a:spcPct val="114000"/>
              </a:lnSpc>
            </a:pPr>
            <a:r>
              <a:rPr lang="en-US" sz="1400" dirty="0"/>
              <a:t>(You)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D8F00B-40D3-3442-3AC2-0A2050A20623}"/>
              </a:ext>
            </a:extLst>
          </p:cNvPr>
          <p:cNvSpPr/>
          <p:nvPr/>
        </p:nvSpPr>
        <p:spPr>
          <a:xfrm>
            <a:off x="3546465" y="1518941"/>
            <a:ext cx="1784335" cy="705323"/>
          </a:xfrm>
          <a:prstGeom prst="roundRect">
            <a:avLst/>
          </a:prstGeom>
          <a:solidFill>
            <a:srgbClr val="8B4AB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/>
              <a:t>Player 2</a:t>
            </a:r>
          </a:p>
          <a:p>
            <a:pPr algn="ctr">
              <a:lnSpc>
                <a:spcPct val="114000"/>
              </a:lnSpc>
            </a:pPr>
            <a:r>
              <a:rPr lang="en-US" sz="1400" dirty="0"/>
              <a:t>(Computer)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712A2-181D-3449-992C-BC2250A116D1}"/>
              </a:ext>
            </a:extLst>
          </p:cNvPr>
          <p:cNvSpPr/>
          <p:nvPr/>
        </p:nvSpPr>
        <p:spPr>
          <a:xfrm>
            <a:off x="1743451" y="4738983"/>
            <a:ext cx="2404722" cy="432395"/>
          </a:xfrm>
          <a:prstGeom prst="rect">
            <a:avLst/>
          </a:prstGeom>
          <a:solidFill>
            <a:srgbClr val="00806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1’s turn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B3047C-D91F-703B-19FE-1172A83E1693}"/>
              </a:ext>
            </a:extLst>
          </p:cNvPr>
          <p:cNvSpPr/>
          <p:nvPr/>
        </p:nvSpPr>
        <p:spPr>
          <a:xfrm>
            <a:off x="574858" y="5305120"/>
            <a:ext cx="5115529" cy="122776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EFAED-2E62-E11B-8F85-C95488C16626}"/>
              </a:ext>
            </a:extLst>
          </p:cNvPr>
          <p:cNvSpPr txBox="1"/>
          <p:nvPr/>
        </p:nvSpPr>
        <p:spPr>
          <a:xfrm>
            <a:off x="647196" y="5490547"/>
            <a:ext cx="1391454" cy="81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solidFill>
                  <a:srgbClr val="008060"/>
                </a:solidFill>
              </a:rPr>
              <a:t>Click the square you want to chomp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89224-D73B-357A-7AC0-1811FA58D346}"/>
              </a:ext>
            </a:extLst>
          </p:cNvPr>
          <p:cNvSpPr txBox="1"/>
          <p:nvPr/>
        </p:nvSpPr>
        <p:spPr>
          <a:xfrm>
            <a:off x="2660325" y="1716226"/>
            <a:ext cx="69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F2519"/>
                </a:solidFill>
              </a:rPr>
              <a:t>- vs. 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EBFC0-7381-13F8-E06C-02A1A92C46E3}"/>
              </a:ext>
            </a:extLst>
          </p:cNvPr>
          <p:cNvSpPr txBox="1"/>
          <p:nvPr/>
        </p:nvSpPr>
        <p:spPr>
          <a:xfrm>
            <a:off x="2067342" y="5765111"/>
            <a:ext cx="8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60"/>
                </a:solidFill>
              </a:rPr>
              <a:t>-- OR 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EA9CD-A1D7-70F1-C5F4-237DE5805A7F}"/>
              </a:ext>
            </a:extLst>
          </p:cNvPr>
          <p:cNvSpPr txBox="1"/>
          <p:nvPr/>
        </p:nvSpPr>
        <p:spPr>
          <a:xfrm>
            <a:off x="2945812" y="5612035"/>
            <a:ext cx="1143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60"/>
                </a:solidFill>
              </a:rPr>
              <a:t>Row: [select]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8C08E-7530-7F86-9645-23FA8E55EAFA}"/>
              </a:ext>
            </a:extLst>
          </p:cNvPr>
          <p:cNvSpPr txBox="1"/>
          <p:nvPr/>
        </p:nvSpPr>
        <p:spPr>
          <a:xfrm>
            <a:off x="2945812" y="5918998"/>
            <a:ext cx="1391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60"/>
                </a:solidFill>
              </a:rPr>
              <a:t>Column: [select]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D9B03B-3808-8D7F-287D-3957313C393B}"/>
              </a:ext>
            </a:extLst>
          </p:cNvPr>
          <p:cNvSpPr txBox="1"/>
          <p:nvPr/>
        </p:nvSpPr>
        <p:spPr>
          <a:xfrm>
            <a:off x="4422752" y="5522627"/>
            <a:ext cx="854654" cy="817245"/>
          </a:xfrm>
          <a:prstGeom prst="roundRect">
            <a:avLst/>
          </a:prstGeom>
          <a:solidFill>
            <a:srgbClr val="008060"/>
          </a:solidFill>
        </p:spPr>
        <p:txBody>
          <a:bodyPr wrap="square" rtlCol="0" anchor="ctr">
            <a:spAutoFit/>
          </a:bodyPr>
          <a:lstStyle/>
          <a:p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Chomp!</a:t>
            </a:r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52676-9814-4051-137D-EF3F49BA73F6}"/>
              </a:ext>
            </a:extLst>
          </p:cNvPr>
          <p:cNvSpPr/>
          <p:nvPr/>
        </p:nvSpPr>
        <p:spPr>
          <a:xfrm>
            <a:off x="1886793" y="226445"/>
            <a:ext cx="2230098" cy="92333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008060"/>
                    </a:gs>
                    <a:gs pos="100000">
                      <a:srgbClr val="8B4AB9"/>
                    </a:gs>
                  </a:gsLst>
                  <a:path path="circle">
                    <a:fillToRect l="100000" t="100000"/>
                  </a:path>
                </a:gradFill>
                <a:effectLst>
                  <a:outerShdw dist="38100" dir="2640000" algn="bl" rotWithShape="0">
                    <a:schemeClr val="bg1"/>
                  </a:outerShdw>
                </a:effectLst>
              </a:rPr>
              <a:t>Chomp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86F78-AEEC-A645-E035-CB16F5239840}"/>
              </a:ext>
            </a:extLst>
          </p:cNvPr>
          <p:cNvSpPr/>
          <p:nvPr/>
        </p:nvSpPr>
        <p:spPr>
          <a:xfrm>
            <a:off x="6500993" y="152400"/>
            <a:ext cx="6285053" cy="6553200"/>
          </a:xfrm>
          <a:prstGeom prst="rect">
            <a:avLst/>
          </a:prstGeom>
          <a:solidFill>
            <a:srgbClr val="ECBB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859EB-3F87-5858-287D-D529D2BBCB05}"/>
              </a:ext>
            </a:extLst>
          </p:cNvPr>
          <p:cNvSpPr/>
          <p:nvPr/>
        </p:nvSpPr>
        <p:spPr>
          <a:xfrm>
            <a:off x="7075851" y="2757762"/>
            <a:ext cx="4755941" cy="1708230"/>
          </a:xfrm>
          <a:prstGeom prst="rect">
            <a:avLst/>
          </a:prstGeom>
          <a:solidFill>
            <a:srgbClr val="7D30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DC3CF36-77DC-36D4-D9D3-DBC1C71DE159}"/>
              </a:ext>
            </a:extLst>
          </p:cNvPr>
          <p:cNvSpPr/>
          <p:nvPr/>
        </p:nvSpPr>
        <p:spPr>
          <a:xfrm>
            <a:off x="7087926" y="1518941"/>
            <a:ext cx="1784335" cy="7053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/>
              <a:t>Player 1</a:t>
            </a:r>
          </a:p>
          <a:p>
            <a:pPr algn="ctr">
              <a:lnSpc>
                <a:spcPct val="114000"/>
              </a:lnSpc>
            </a:pPr>
            <a:r>
              <a:rPr lang="en-US" sz="1400" dirty="0"/>
              <a:t>(You)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0476C65-C7D8-7011-AC94-616F21F3583A}"/>
              </a:ext>
            </a:extLst>
          </p:cNvPr>
          <p:cNvSpPr/>
          <p:nvPr/>
        </p:nvSpPr>
        <p:spPr>
          <a:xfrm>
            <a:off x="10047458" y="1518941"/>
            <a:ext cx="1784335" cy="70532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/>
              <a:t>Player 2</a:t>
            </a:r>
          </a:p>
          <a:p>
            <a:pPr algn="ctr">
              <a:lnSpc>
                <a:spcPct val="114000"/>
              </a:lnSpc>
            </a:pPr>
            <a:r>
              <a:rPr lang="en-US" sz="1400" dirty="0"/>
              <a:t>(Computer)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D63BFA-9D03-4ECF-3485-CF66F2F0FC88}"/>
              </a:ext>
            </a:extLst>
          </p:cNvPr>
          <p:cNvSpPr/>
          <p:nvPr/>
        </p:nvSpPr>
        <p:spPr>
          <a:xfrm>
            <a:off x="8244444" y="4738983"/>
            <a:ext cx="2404722" cy="432395"/>
          </a:xfrm>
          <a:prstGeom prst="rect">
            <a:avLst/>
          </a:prstGeom>
          <a:solidFill>
            <a:srgbClr val="00806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1’s turn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071566-2EAB-330C-9CD9-932A8B0FD9FA}"/>
              </a:ext>
            </a:extLst>
          </p:cNvPr>
          <p:cNvSpPr/>
          <p:nvPr/>
        </p:nvSpPr>
        <p:spPr>
          <a:xfrm>
            <a:off x="7075851" y="5305120"/>
            <a:ext cx="5115529" cy="122776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0B77-1526-0F4C-84B5-52AF1E18994F}"/>
              </a:ext>
            </a:extLst>
          </p:cNvPr>
          <p:cNvSpPr txBox="1"/>
          <p:nvPr/>
        </p:nvSpPr>
        <p:spPr>
          <a:xfrm>
            <a:off x="9161318" y="1716226"/>
            <a:ext cx="69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F2519"/>
                </a:solidFill>
              </a:rPr>
              <a:t>- vs. 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26BB50-4846-2A68-790D-AE6A5C52C9F8}"/>
              </a:ext>
            </a:extLst>
          </p:cNvPr>
          <p:cNvSpPr txBox="1"/>
          <p:nvPr/>
        </p:nvSpPr>
        <p:spPr>
          <a:xfrm>
            <a:off x="7728820" y="5702729"/>
            <a:ext cx="139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60"/>
                </a:solidFill>
              </a:rPr>
              <a:t>Row: </a:t>
            </a:r>
          </a:p>
          <a:p>
            <a:r>
              <a:rPr lang="en-US" sz="1400" b="1" dirty="0">
                <a:solidFill>
                  <a:srgbClr val="008060"/>
                </a:solidFill>
              </a:rPr>
              <a:t>[none selected]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F5841-A5E8-B16A-6B49-47A2B5AB0F0A}"/>
              </a:ext>
            </a:extLst>
          </p:cNvPr>
          <p:cNvSpPr txBox="1"/>
          <p:nvPr/>
        </p:nvSpPr>
        <p:spPr>
          <a:xfrm>
            <a:off x="9351731" y="5702729"/>
            <a:ext cx="139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60"/>
                </a:solidFill>
              </a:rPr>
              <a:t>Column: </a:t>
            </a:r>
          </a:p>
          <a:p>
            <a:r>
              <a:rPr lang="en-US" sz="1400" b="1" dirty="0">
                <a:solidFill>
                  <a:srgbClr val="008060"/>
                </a:solidFill>
              </a:rPr>
              <a:t>[none select]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D6A041-218B-219F-3C80-20874FFB3F53}"/>
              </a:ext>
            </a:extLst>
          </p:cNvPr>
          <p:cNvSpPr txBox="1"/>
          <p:nvPr/>
        </p:nvSpPr>
        <p:spPr>
          <a:xfrm>
            <a:off x="10923745" y="5522627"/>
            <a:ext cx="854654" cy="817245"/>
          </a:xfrm>
          <a:prstGeom prst="roundRect">
            <a:avLst/>
          </a:prstGeom>
          <a:solidFill>
            <a:srgbClr val="008060"/>
          </a:solidFill>
        </p:spPr>
        <p:txBody>
          <a:bodyPr wrap="square" rtlCol="0" anchor="ctr">
            <a:spAutoFit/>
          </a:bodyPr>
          <a:lstStyle/>
          <a:p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Chomp!</a:t>
            </a:r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B8B38E-685F-3731-93EE-33D213803A35}"/>
              </a:ext>
            </a:extLst>
          </p:cNvPr>
          <p:cNvSpPr/>
          <p:nvPr/>
        </p:nvSpPr>
        <p:spPr>
          <a:xfrm>
            <a:off x="8387786" y="226445"/>
            <a:ext cx="2230098" cy="92333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effectLst>
                  <a:outerShdw dist="38100" dir="2640000" algn="bl" rotWithShape="0">
                    <a:schemeClr val="bg1"/>
                  </a:outerShdw>
                </a:effectLst>
              </a:rPr>
              <a:t>Chomp</a:t>
            </a:r>
          </a:p>
        </p:txBody>
      </p:sp>
    </p:spTree>
    <p:extLst>
      <p:ext uri="{BB962C8B-B14F-4D97-AF65-F5344CB8AC3E}">
        <p14:creationId xmlns:p14="http://schemas.microsoft.com/office/powerpoint/2010/main" val="1693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100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3</cp:revision>
  <dcterms:created xsi:type="dcterms:W3CDTF">2023-09-06T05:10:37Z</dcterms:created>
  <dcterms:modified xsi:type="dcterms:W3CDTF">2023-09-08T07:14:21Z</dcterms:modified>
</cp:coreProperties>
</file>