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58" r:id="rId6"/>
    <p:sldId id="265" r:id="rId7"/>
    <p:sldId id="25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>
        <p:scale>
          <a:sx n="50" d="100"/>
          <a:sy n="50" d="100"/>
        </p:scale>
        <p:origin x="51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7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1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7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8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5D88-F4E3-4D40-8ABD-94CD862F9CEE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8667-94BF-412C-AF92-0739D604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0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Feedback Feeder Pitch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Customer-obsession is key, and I’d like to remove any barriers in the way of me and my team being customer-obsessed.</a:t>
            </a:r>
          </a:p>
          <a:p>
            <a:r>
              <a:rPr lang="en-US" dirty="0"/>
              <a:t>In Office, we have various portals for viewing user feedback, provided via the send-a-smile tool. But on a typical, busy workday, </a:t>
            </a:r>
            <a:r>
              <a:rPr lang="en-US" dirty="0"/>
              <a:t>it’s hard to carve out time to sit down and parse through Office feedback portals, pick out the notable comments and share them around via email. </a:t>
            </a:r>
          </a:p>
          <a:p>
            <a:r>
              <a:rPr lang="en-US" dirty="0"/>
              <a:t>I’d love to have the latest feedback about my feature get spoon-fed to me, instead of having to work for it. That is, automatically get the latest feedback emailed to me on a regular basis, in a readily-shareable way.</a:t>
            </a:r>
          </a:p>
          <a:p>
            <a:r>
              <a:rPr lang="en-US" dirty="0"/>
              <a:t>Thus I’ve made </a:t>
            </a:r>
            <a:r>
              <a:rPr lang="en-US" dirty="0" err="1"/>
              <a:t>FeedMe</a:t>
            </a:r>
            <a:r>
              <a:rPr lang="en-US" dirty="0"/>
              <a:t>, to feed me the feedback I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1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69908"/>
            <a:ext cx="7172551" cy="1325563"/>
          </a:xfrm>
        </p:spPr>
        <p:txBody>
          <a:bodyPr>
            <a:noAutofit/>
          </a:bodyPr>
          <a:lstStyle/>
          <a:p>
            <a:pPr algn="r"/>
            <a:r>
              <a:rPr lang="en-US" sz="8000" i="1" dirty="0">
                <a:latin typeface="Corbel" panose="020B0503020204020204" pitchFamily="34" charset="0"/>
              </a:rPr>
              <a:t>Feedback when I want, where I want.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8" y="2432690"/>
            <a:ext cx="4001216" cy="40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2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100" y="292100"/>
            <a:ext cx="11595100" cy="62865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225" y="6350"/>
            <a:ext cx="10610850" cy="6858000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5600" dirty="0">
                <a:latin typeface="Corbel" panose="020B0503020204020204" pitchFamily="34" charset="0"/>
              </a:rPr>
              <a:t>Can’t carve out time in your day to parse through Office feedback portals? Get feedback sent to your email, as often as you’d like! </a:t>
            </a:r>
            <a:endParaRPr lang="en-US" sz="5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1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0" y="1936153"/>
            <a:ext cx="5216071" cy="1325563"/>
          </a:xfrm>
        </p:spPr>
        <p:txBody>
          <a:bodyPr>
            <a:noAutofit/>
          </a:bodyPr>
          <a:lstStyle/>
          <a:p>
            <a:pPr algn="r"/>
            <a:r>
              <a:rPr lang="en-US" sz="8000" i="1" dirty="0">
                <a:latin typeface="Corbel" panose="020B0503020204020204" pitchFamily="34" charset="0"/>
              </a:rPr>
              <a:t>Take your feedback on the go.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2057031"/>
            <a:ext cx="4071624" cy="407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3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962" y="0"/>
            <a:ext cx="11001375" cy="6858000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5600" dirty="0">
                <a:latin typeface="Corbel" panose="020B0503020204020204" pitchFamily="34" charset="0"/>
              </a:rPr>
              <a:t>On the T? Evading conversation at a bar? Waiting for Pokémon to appear? Now you can put that phone to good use: be customer-obsessed!</a:t>
            </a:r>
            <a:endParaRPr lang="en-US" sz="5600" dirty="0">
              <a:latin typeface="Corbel" panose="020B0503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100" y="292100"/>
            <a:ext cx="11595100" cy="62865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4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199" y="1249676"/>
            <a:ext cx="5210629" cy="1325563"/>
          </a:xfrm>
        </p:spPr>
        <p:txBody>
          <a:bodyPr>
            <a:noAutofit/>
          </a:bodyPr>
          <a:lstStyle/>
          <a:p>
            <a:r>
              <a:rPr lang="en-US" sz="8000" i="1" dirty="0">
                <a:latin typeface="Corbel" panose="020B0503020204020204" pitchFamily="34" charset="0"/>
              </a:rPr>
              <a:t>Amplify the user’s voice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0" y="2242657"/>
            <a:ext cx="5203061" cy="39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0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0"/>
            <a:ext cx="10121900" cy="6858000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6000" dirty="0">
                <a:latin typeface="Corbel" panose="020B0503020204020204" pitchFamily="34" charset="0"/>
              </a:rPr>
              <a:t>Feedback emails are well-formatted and readily-shareable. Keep your team aware of what users want!</a:t>
            </a:r>
          </a:p>
        </p:txBody>
      </p:sp>
      <p:sp>
        <p:nvSpPr>
          <p:cNvPr id="3" name="Rectangle 2"/>
          <p:cNvSpPr/>
          <p:nvPr/>
        </p:nvSpPr>
        <p:spPr>
          <a:xfrm>
            <a:off x="292100" y="292100"/>
            <a:ext cx="11595100" cy="62865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96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230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Office Theme</vt:lpstr>
      <vt:lpstr>Feedback Feeder Pitch</vt:lpstr>
      <vt:lpstr>Elevator pitch</vt:lpstr>
      <vt:lpstr>Feedback when I want, where I want.</vt:lpstr>
      <vt:lpstr>Can’t carve out time in your day to parse through Office feedback portals? Get feedback sent to your email, as often as you’d like! </vt:lpstr>
      <vt:lpstr>Take your feedback on the go.</vt:lpstr>
      <vt:lpstr>On the T? Evading conversation at a bar? Waiting for Pokémon to appear? Now you can put that phone to good use: be customer-obsessed!</vt:lpstr>
      <vt:lpstr>Amplify the user’s voice</vt:lpstr>
      <vt:lpstr>Feedback emails are well-formatted and readily-shareable. Keep your team aware of what users want!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Nathwani</dc:creator>
  <cp:lastModifiedBy>Nikhil Nathwani</cp:lastModifiedBy>
  <cp:revision>9</cp:revision>
  <dcterms:created xsi:type="dcterms:W3CDTF">2016-07-18T18:58:51Z</dcterms:created>
  <dcterms:modified xsi:type="dcterms:W3CDTF">2016-07-18T21:08:39Z</dcterms:modified>
</cp:coreProperties>
</file>