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06" autoAdjust="0"/>
    <p:restoredTop sz="99608" autoAdjust="0"/>
  </p:normalViewPr>
  <p:slideViewPr>
    <p:cSldViewPr snapToGrid="0" snapToObjects="1">
      <p:cViewPr>
        <p:scale>
          <a:sx n="90" d="100"/>
          <a:sy n="90" d="100"/>
        </p:scale>
        <p:origin x="-23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99BC0-6EBA-834C-B2F8-3F51E126BA84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216F-E470-7349-81B0-03B33EC3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216F-E470-7349-81B0-03B33EC38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A623-554C-E040-982B-CB17D030272E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E41F-2F1E-5548-ADD9-2F63116C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2894" y="56444"/>
            <a:ext cx="10727945" cy="15183556"/>
            <a:chOff x="22894" y="56444"/>
            <a:chExt cx="10727945" cy="15183556"/>
          </a:xfrm>
        </p:grpSpPr>
        <p:sp>
          <p:nvSpPr>
            <p:cNvPr id="4" name="Rounded Rectangle 3"/>
            <p:cNvSpPr/>
            <p:nvPr/>
          </p:nvSpPr>
          <p:spPr>
            <a:xfrm>
              <a:off x="22894" y="56444"/>
              <a:ext cx="10299995" cy="15183556"/>
            </a:xfrm>
            <a:prstGeom prst="roundRect">
              <a:avLst/>
            </a:prstGeom>
            <a:solidFill>
              <a:srgbClr val="CCF5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510" y="885621"/>
              <a:ext cx="42728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Select a team to reveal its </a:t>
              </a:r>
              <a:r>
                <a:rPr lang="en-US" sz="2800" dirty="0" smtClean="0">
                  <a:latin typeface="Apple Casual"/>
                  <a:cs typeface="Apple Casual"/>
                </a:rPr>
                <a:t>orbit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44068" y="11215608"/>
              <a:ext cx="27067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Link to even more info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pic>
          <p:nvPicPr>
            <p:cNvPr id="16" name="Picture 15" descr="Screen Shot 2014-09-08 at 9.34.2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620" y="707673"/>
              <a:ext cx="2413000" cy="2933700"/>
            </a:xfrm>
            <a:prstGeom prst="rect">
              <a:avLst/>
            </a:prstGeom>
          </p:spPr>
        </p:pic>
        <p:cxnSp>
          <p:nvCxnSpPr>
            <p:cNvPr id="15" name="Curved Connector 14"/>
            <p:cNvCxnSpPr/>
            <p:nvPr/>
          </p:nvCxnSpPr>
          <p:spPr>
            <a:xfrm rot="16200000" flipH="1" flipV="1">
              <a:off x="2961318" y="387513"/>
              <a:ext cx="416943" cy="2450224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Screen Shot 2014-09-08 at 9.39.1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169" y="2747485"/>
              <a:ext cx="3742729" cy="3742729"/>
            </a:xfrm>
            <a:prstGeom prst="rect">
              <a:avLst/>
            </a:prstGeom>
          </p:spPr>
        </p:pic>
        <p:cxnSp>
          <p:nvCxnSpPr>
            <p:cNvPr id="10" name="Curved Connector 9"/>
            <p:cNvCxnSpPr/>
            <p:nvPr/>
          </p:nvCxnSpPr>
          <p:spPr>
            <a:xfrm rot="5400000" flipH="1" flipV="1">
              <a:off x="4420578" y="2942897"/>
              <a:ext cx="416943" cy="2450224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0339" y="4259257"/>
              <a:ext cx="52181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Colore</a:t>
              </a:r>
              <a:r>
                <a:rPr lang="en-US" sz="2800" dirty="0" smtClean="0">
                  <a:latin typeface="Apple Casual"/>
                  <a:cs typeface="Apple Casual"/>
                </a:rPr>
                <a:t>d </a:t>
              </a:r>
              <a:r>
                <a:rPr lang="en-US" sz="2800" dirty="0" smtClean="0">
                  <a:latin typeface="Apple Casual"/>
                  <a:cs typeface="Apple Casual"/>
                </a:rPr>
                <a:t>dots are past playoff teams most similar to the chosen team (in the center) 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pic>
          <p:nvPicPr>
            <p:cNvPr id="28" name="Picture 27" descr="Screen Shot 2014-09-08 at 9.39.13 A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0" t="-562" b="43480"/>
            <a:stretch/>
          </p:blipFill>
          <p:spPr>
            <a:xfrm>
              <a:off x="673440" y="6938534"/>
              <a:ext cx="2950821" cy="2666475"/>
            </a:xfrm>
            <a:prstGeom prst="rect">
              <a:avLst/>
            </a:prstGeom>
          </p:spPr>
        </p:pic>
        <p:cxnSp>
          <p:nvCxnSpPr>
            <p:cNvPr id="29" name="Curved Connector 28"/>
            <p:cNvCxnSpPr/>
            <p:nvPr/>
          </p:nvCxnSpPr>
          <p:spPr>
            <a:xfrm rot="16200000" flipH="1" flipV="1">
              <a:off x="3890100" y="6515280"/>
              <a:ext cx="416943" cy="2450224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54459" y="7023510"/>
              <a:ext cx="48414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The bigger the dot, the more successful that team was in the playoffs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>
            <a:xfrm rot="10800000">
              <a:off x="1925599" y="8133108"/>
              <a:ext cx="3059151" cy="912114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9415" y="8613209"/>
              <a:ext cx="48414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And the closer a dot is to the center, the more similar it is to the chosen team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pic>
          <p:nvPicPr>
            <p:cNvPr id="35" name="Picture 34" descr="Screen Shot 2014-09-09 at 12.47.13 A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8" t="17044" b="11237"/>
            <a:stretch/>
          </p:blipFill>
          <p:spPr>
            <a:xfrm>
              <a:off x="2959971" y="11125967"/>
              <a:ext cx="3504934" cy="3396826"/>
            </a:xfrm>
            <a:prstGeom prst="rect">
              <a:avLst/>
            </a:prstGeom>
          </p:spPr>
        </p:pic>
        <p:cxnSp>
          <p:nvCxnSpPr>
            <p:cNvPr id="36" name="Curved Connector 35"/>
            <p:cNvCxnSpPr/>
            <p:nvPr/>
          </p:nvCxnSpPr>
          <p:spPr>
            <a:xfrm rot="5400000" flipH="1" flipV="1">
              <a:off x="2336969" y="9445810"/>
              <a:ext cx="1171222" cy="962715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9731" y="10385779"/>
              <a:ext cx="51487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Click on a data point to see more info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2201595" y="11168303"/>
              <a:ext cx="1693072" cy="132003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rot="16200000" flipH="1" flipV="1">
              <a:off x="6625098" y="10711602"/>
              <a:ext cx="416943" cy="2450224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>
              <a:off x="5549195" y="12438324"/>
              <a:ext cx="1492250" cy="31812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41445" y="12279390"/>
              <a:ext cx="27067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Num. playoff series won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  <p:cxnSp>
          <p:nvCxnSpPr>
            <p:cNvPr id="50" name="Curved Connector 49"/>
            <p:cNvCxnSpPr/>
            <p:nvPr/>
          </p:nvCxnSpPr>
          <p:spPr>
            <a:xfrm rot="10800000">
              <a:off x="5354459" y="13273008"/>
              <a:ext cx="1799874" cy="31812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207956" y="13301296"/>
              <a:ext cx="27067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pple Casual"/>
                  <a:cs typeface="Apple Casual"/>
                </a:rPr>
                <a:t>Most similar team stats to chosen team</a:t>
              </a:r>
              <a:endParaRPr lang="en-US" sz="2800" dirty="0">
                <a:latin typeface="Apple Casual"/>
                <a:cs typeface="Apple Casu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2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84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7</cp:revision>
  <dcterms:created xsi:type="dcterms:W3CDTF">2014-09-08T13:34:58Z</dcterms:created>
  <dcterms:modified xsi:type="dcterms:W3CDTF">2014-09-09T06:11:24Z</dcterms:modified>
</cp:coreProperties>
</file>