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020" autoAdjust="0"/>
  </p:normalViewPr>
  <p:slideViewPr>
    <p:cSldViewPr snapToGrid="0" snapToObjects="1">
      <p:cViewPr>
        <p:scale>
          <a:sx n="90" d="100"/>
          <a:sy n="90" d="100"/>
        </p:scale>
        <p:origin x="-38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6139-E53B-1A45-B3EF-683CF3BE200A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2174-E2DF-C44E-A41F-A8257FA3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6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6139-E53B-1A45-B3EF-683CF3BE200A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2174-E2DF-C44E-A41F-A8257FA3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4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6139-E53B-1A45-B3EF-683CF3BE200A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2174-E2DF-C44E-A41F-A8257FA3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7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6139-E53B-1A45-B3EF-683CF3BE200A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2174-E2DF-C44E-A41F-A8257FA3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7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6139-E53B-1A45-B3EF-683CF3BE200A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2174-E2DF-C44E-A41F-A8257FA3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3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6139-E53B-1A45-B3EF-683CF3BE200A}" type="datetimeFigureOut">
              <a:rPr lang="en-US" smtClean="0"/>
              <a:t>9/14/14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2174-E2DF-C44E-A41F-A8257FA3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5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6139-E53B-1A45-B3EF-683CF3BE200A}" type="datetimeFigureOut">
              <a:rPr lang="en-US" smtClean="0"/>
              <a:t>9/14/14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2174-E2DF-C44E-A41F-A8257FA3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7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6139-E53B-1A45-B3EF-683CF3BE200A}" type="datetimeFigureOut">
              <a:rPr lang="en-US" smtClean="0"/>
              <a:t>9/14/14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2174-E2DF-C44E-A41F-A8257FA3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0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6139-E53B-1A45-B3EF-683CF3BE200A}" type="datetimeFigureOut">
              <a:rPr lang="en-US" smtClean="0"/>
              <a:t>9/14/14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2174-E2DF-C44E-A41F-A8257FA3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6139-E53B-1A45-B3EF-683CF3BE200A}" type="datetimeFigureOut">
              <a:rPr lang="en-US" smtClean="0"/>
              <a:t>9/14/14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2174-E2DF-C44E-A41F-A8257FA3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4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6139-E53B-1A45-B3EF-683CF3BE200A}" type="datetimeFigureOut">
              <a:rPr lang="en-US" smtClean="0"/>
              <a:t>9/14/14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2174-E2DF-C44E-A41F-A8257FA3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0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6139-E53B-1A45-B3EF-683CF3BE200A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82174-E2DF-C44E-A41F-A8257FA3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-479771" y="80540"/>
            <a:ext cx="10047097" cy="6807387"/>
            <a:chOff x="-479771" y="68113"/>
            <a:chExt cx="10047097" cy="680738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39895" y="437444"/>
              <a:ext cx="108655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9895" y="1267177"/>
              <a:ext cx="108655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9895" y="2184400"/>
              <a:ext cx="108655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9895" y="3014133"/>
              <a:ext cx="108655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9895" y="3948289"/>
              <a:ext cx="108655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9895" y="4778022"/>
              <a:ext cx="108655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39895" y="5695245"/>
              <a:ext cx="108655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9895" y="6524978"/>
              <a:ext cx="108655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44170" y="437444"/>
              <a:ext cx="108655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744170" y="1267177"/>
              <a:ext cx="108655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744170" y="2184400"/>
              <a:ext cx="108655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744170" y="3014133"/>
              <a:ext cx="108655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744170" y="3948289"/>
              <a:ext cx="108655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744170" y="4778022"/>
              <a:ext cx="108655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744170" y="5695245"/>
              <a:ext cx="108655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744170" y="6524978"/>
              <a:ext cx="108655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9771" y="183444"/>
              <a:ext cx="508000" cy="5080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9771" y="1013177"/>
              <a:ext cx="508000" cy="5080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9771" y="1930400"/>
              <a:ext cx="508000" cy="508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9771" y="2760133"/>
              <a:ext cx="508000" cy="5080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9771" y="3694289"/>
              <a:ext cx="508000" cy="5080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479771" y="4524022"/>
              <a:ext cx="508000" cy="5080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479771" y="5441245"/>
              <a:ext cx="508000" cy="5080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479771" y="6270978"/>
              <a:ext cx="508000" cy="5080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059326" y="183444"/>
              <a:ext cx="508000" cy="5080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59326" y="1013177"/>
              <a:ext cx="508000" cy="5080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59326" y="1930400"/>
              <a:ext cx="508000" cy="5080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059326" y="2760133"/>
              <a:ext cx="508000" cy="5080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059326" y="3694289"/>
              <a:ext cx="508000" cy="5080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059326" y="4524022"/>
              <a:ext cx="508000" cy="5080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059326" y="5441245"/>
              <a:ext cx="508000" cy="5080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59326" y="6270978"/>
              <a:ext cx="508000" cy="508000"/>
            </a:xfrm>
            <a:prstGeom prst="rect">
              <a:avLst/>
            </a:prstGeom>
          </p:spPr>
        </p:pic>
        <p:grpSp>
          <p:nvGrpSpPr>
            <p:cNvPr id="54" name="Group 53"/>
            <p:cNvGrpSpPr/>
            <p:nvPr/>
          </p:nvGrpSpPr>
          <p:grpSpPr>
            <a:xfrm>
              <a:off x="1312330" y="437445"/>
              <a:ext cx="1086564" cy="6087532"/>
              <a:chOff x="2130768" y="437445"/>
              <a:chExt cx="1086564" cy="608753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2130777" y="437445"/>
                <a:ext cx="3" cy="829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130777" y="843844"/>
                <a:ext cx="10865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2130774" y="2184401"/>
                <a:ext cx="3" cy="829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130774" y="2590800"/>
                <a:ext cx="10865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2130771" y="3948289"/>
                <a:ext cx="3" cy="829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130771" y="4354688"/>
                <a:ext cx="10865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2130768" y="5695245"/>
                <a:ext cx="3" cy="829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2130768" y="6101644"/>
                <a:ext cx="10865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 flipH="1">
              <a:off x="6671717" y="437444"/>
              <a:ext cx="1086564" cy="6087532"/>
              <a:chOff x="2130768" y="437445"/>
              <a:chExt cx="1086564" cy="6087532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V="1">
                <a:off x="2130777" y="437445"/>
                <a:ext cx="3" cy="829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130777" y="843844"/>
                <a:ext cx="10865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2130774" y="2184401"/>
                <a:ext cx="3" cy="829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130774" y="2590800"/>
                <a:ext cx="10865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2130771" y="3948289"/>
                <a:ext cx="3" cy="829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130771" y="4354688"/>
                <a:ext cx="10865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2130768" y="5695245"/>
                <a:ext cx="3" cy="829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130768" y="6101644"/>
                <a:ext cx="10865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2381941" y="843843"/>
              <a:ext cx="1100666" cy="5257802"/>
              <a:chOff x="3186268" y="843843"/>
              <a:chExt cx="1100666" cy="5257802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186268" y="843843"/>
                <a:ext cx="0" cy="17469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200379" y="1732843"/>
                <a:ext cx="10865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186268" y="4354688"/>
                <a:ext cx="0" cy="17469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200379" y="5243688"/>
                <a:ext cx="10865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 flipH="1">
              <a:off x="5585162" y="843844"/>
              <a:ext cx="1100666" cy="5257802"/>
              <a:chOff x="3186268" y="843843"/>
              <a:chExt cx="1100666" cy="5257802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186268" y="843843"/>
                <a:ext cx="0" cy="17469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200379" y="1732843"/>
                <a:ext cx="10865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186268" y="4354688"/>
                <a:ext cx="0" cy="17469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200379" y="5243688"/>
                <a:ext cx="10865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3468496" y="1732844"/>
              <a:ext cx="1086555" cy="3510844"/>
              <a:chOff x="3680161" y="1732844"/>
              <a:chExt cx="1086555" cy="3510844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3680161" y="1732844"/>
                <a:ext cx="0" cy="3510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680161" y="2438400"/>
                <a:ext cx="10865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 flipH="1" flipV="1">
              <a:off x="4512718" y="1732845"/>
              <a:ext cx="1086555" cy="3510844"/>
              <a:chOff x="3680161" y="1732844"/>
              <a:chExt cx="1086555" cy="3510844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3680161" y="1732844"/>
                <a:ext cx="0" cy="3510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680161" y="2438400"/>
                <a:ext cx="10865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/>
            <p:cNvCxnSpPr/>
            <p:nvPr/>
          </p:nvCxnSpPr>
          <p:spPr>
            <a:xfrm>
              <a:off x="3973680" y="3468510"/>
              <a:ext cx="108655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197571" y="68113"/>
              <a:ext cx="4301036" cy="6436732"/>
              <a:chOff x="197571" y="68113"/>
              <a:chExt cx="4301036" cy="643673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7571" y="68113"/>
                <a:ext cx="1128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IND</a:t>
                </a:r>
                <a:endParaRPr 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377239" y="464445"/>
                <a:ext cx="976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FF00"/>
                    </a:solidFill>
                  </a:rPr>
                  <a:t>IND</a:t>
                </a:r>
                <a:endParaRPr lang="en-US" dirty="0">
                  <a:solidFill>
                    <a:srgbClr val="00FF00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35579" y="1350242"/>
                <a:ext cx="973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FF00"/>
                    </a:solidFill>
                  </a:rPr>
                  <a:t>IND</a:t>
                </a:r>
                <a:endParaRPr lang="en-US" dirty="0">
                  <a:solidFill>
                    <a:srgbClr val="00FF00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96339" y="5325913"/>
                <a:ext cx="100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MIA</a:t>
                </a:r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391351" y="5723848"/>
                <a:ext cx="948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FF00"/>
                    </a:solidFill>
                  </a:rPr>
                  <a:t>MIA</a:t>
                </a:r>
                <a:endParaRPr lang="en-US" dirty="0">
                  <a:solidFill>
                    <a:srgbClr val="00FF00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449690" y="4874357"/>
                <a:ext cx="973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FF00"/>
                    </a:solidFill>
                  </a:rPr>
                  <a:t>MIA</a:t>
                </a:r>
                <a:endParaRPr lang="en-US" dirty="0">
                  <a:solidFill>
                    <a:srgbClr val="00FF00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536239" y="2054957"/>
                <a:ext cx="962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FF00"/>
                    </a:solidFill>
                  </a:rPr>
                  <a:t>MIA</a:t>
                </a:r>
                <a:endParaRPr lang="en-US" dirty="0">
                  <a:solidFill>
                    <a:srgbClr val="00FF0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68117" y="884955"/>
                <a:ext cx="959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ATL</a:t>
                </a:r>
                <a:endParaRPr lang="en-US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39895" y="1812246"/>
                <a:ext cx="1037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CHI</a:t>
                </a:r>
                <a:endParaRPr lang="en-US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363128" y="2221469"/>
                <a:ext cx="94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CHI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39895" y="2644801"/>
                <a:ext cx="1030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WAS</a:t>
                </a:r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54006" y="3578956"/>
                <a:ext cx="1030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TOR</a:t>
                </a:r>
                <a:endParaRPr lang="en-US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10450" y="4405486"/>
                <a:ext cx="900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BRK</a:t>
                </a:r>
                <a:endParaRPr lang="en-US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391350" y="3976511"/>
                <a:ext cx="94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TOR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13254" y="6135513"/>
                <a:ext cx="942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CHA</a:t>
                </a:r>
                <a:endParaRPr lang="en-US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 flipH="1">
              <a:off x="4569162" y="78370"/>
              <a:ext cx="4264372" cy="6436732"/>
              <a:chOff x="221901" y="68113"/>
              <a:chExt cx="4264372" cy="6436732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247318" y="68113"/>
                <a:ext cx="984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SAS</a:t>
                </a:r>
                <a:endParaRPr lang="en-US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364913" y="464445"/>
                <a:ext cx="925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FF00"/>
                    </a:solidFill>
                  </a:rPr>
                  <a:t>SAS</a:t>
                </a:r>
                <a:endParaRPr lang="en-US" dirty="0">
                  <a:solidFill>
                    <a:srgbClr val="00FF00"/>
                  </a:solidFill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383719" y="1350242"/>
                <a:ext cx="1018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FF00"/>
                    </a:solidFill>
                  </a:rPr>
                  <a:t>SAS</a:t>
                </a:r>
                <a:endParaRPr lang="en-US" dirty="0">
                  <a:solidFill>
                    <a:srgbClr val="00FF00"/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78345" y="5325913"/>
                <a:ext cx="968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OKC</a:t>
                </a:r>
                <a:endParaRPr lang="en-US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384663" y="5709737"/>
                <a:ext cx="920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FF00"/>
                    </a:solidFill>
                  </a:rPr>
                  <a:t>OKC</a:t>
                </a:r>
                <a:endParaRPr lang="en-US" dirty="0">
                  <a:solidFill>
                    <a:srgbClr val="00FF00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383720" y="4860246"/>
                <a:ext cx="1086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FF00"/>
                    </a:solidFill>
                  </a:rPr>
                  <a:t>OKC</a:t>
                </a:r>
                <a:endParaRPr lang="en-US" dirty="0">
                  <a:solidFill>
                    <a:srgbClr val="00FF0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519673" y="4147631"/>
                <a:ext cx="966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FF00"/>
                    </a:solidFill>
                  </a:rPr>
                  <a:t>SAS</a:t>
                </a:r>
                <a:endParaRPr lang="en-US" dirty="0">
                  <a:solidFill>
                    <a:srgbClr val="00FF00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78344" y="884955"/>
                <a:ext cx="920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DAL</a:t>
                </a:r>
                <a:endParaRPr lang="en-US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47319" y="1798135"/>
                <a:ext cx="984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HOU</a:t>
                </a:r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384663" y="2207358"/>
                <a:ext cx="905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FF00"/>
                    </a:solidFill>
                  </a:rPr>
                  <a:t>POR</a:t>
                </a:r>
                <a:endParaRPr lang="en-US" dirty="0">
                  <a:solidFill>
                    <a:srgbClr val="00FF00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61431" y="2630690"/>
                <a:ext cx="951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POR</a:t>
                </a:r>
                <a:endParaRPr lang="en-US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36011" y="3578956"/>
                <a:ext cx="982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LAC</a:t>
                </a:r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21901" y="4391375"/>
                <a:ext cx="996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GSW</a:t>
                </a:r>
                <a:endParaRPr 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325377" y="3976511"/>
                <a:ext cx="1047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FF00"/>
                    </a:solidFill>
                  </a:rPr>
                  <a:t>LAC</a:t>
                </a:r>
                <a:endParaRPr lang="en-US" dirty="0">
                  <a:solidFill>
                    <a:srgbClr val="00FF00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72728" y="6135513"/>
                <a:ext cx="945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MEM</a:t>
                </a:r>
                <a:endParaRPr lang="en-US" dirty="0"/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 flipH="1">
              <a:off x="3987790" y="3086097"/>
              <a:ext cx="1086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FF00"/>
                  </a:solidFill>
                </a:rPr>
                <a:t>SAS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 flipH="1">
              <a:off x="3939804" y="3455429"/>
              <a:ext cx="1188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Champion</a:t>
              </a:r>
              <a:endParaRPr lang="en-US" sz="16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477912" y="5207948"/>
              <a:ext cx="920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1.2981</a:t>
              </a:r>
              <a:endParaRPr lang="en-US" dirty="0"/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94738" y="405179"/>
              <a:ext cx="4275647" cy="6459686"/>
              <a:chOff x="194738" y="405179"/>
              <a:chExt cx="4275647" cy="6459686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197562" y="405179"/>
                <a:ext cx="107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1.1733</a:t>
                </a:r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309506" y="825688"/>
                <a:ext cx="107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1.1733</a:t>
                </a:r>
                <a:endParaRPr lang="en-US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379126" y="1711488"/>
                <a:ext cx="107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1.1733</a:t>
                </a:r>
                <a:endParaRPr lang="en-US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97571" y="1247042"/>
                <a:ext cx="107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0.5401</a:t>
                </a:r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94738" y="2158349"/>
                <a:ext cx="107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1.0348</a:t>
                </a:r>
                <a:endParaRPr lang="en-US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305276" y="2570014"/>
                <a:ext cx="107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1.0348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11673" y="3007455"/>
                <a:ext cx="1072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0.5099</a:t>
                </a:r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282228" y="3919411"/>
                <a:ext cx="920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0.7943</a:t>
                </a:r>
                <a:endParaRPr lang="en-US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399823" y="4339356"/>
                <a:ext cx="920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0.7943</a:t>
                </a:r>
                <a:endParaRPr lang="en-US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82228" y="4749986"/>
                <a:ext cx="920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0.6064</a:t>
                </a:r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3254" y="5669192"/>
                <a:ext cx="920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1.2981</a:t>
                </a:r>
                <a:endParaRPr lang="en-US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405462" y="6066746"/>
                <a:ext cx="920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1.2981</a:t>
                </a:r>
                <a:endParaRPr lang="en-US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550350" y="2424289"/>
                <a:ext cx="920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1.2981</a:t>
                </a:r>
                <a:endParaRPr lang="en-US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21749" y="6495533"/>
                <a:ext cx="920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0.5591</a:t>
                </a:r>
                <a:endParaRPr lang="en-US" dirty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 flipH="1">
              <a:off x="4587505" y="415814"/>
              <a:ext cx="4291158" cy="6459686"/>
              <a:chOff x="197572" y="405179"/>
              <a:chExt cx="4291158" cy="6459686"/>
            </a:xfrm>
          </p:grpSpPr>
          <p:sp>
            <p:nvSpPr>
              <p:cNvPr id="138" name="TextBox 137"/>
              <p:cNvSpPr txBox="1"/>
              <p:nvPr/>
            </p:nvSpPr>
            <p:spPr>
              <a:xfrm>
                <a:off x="225784" y="405179"/>
                <a:ext cx="107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1.8236</a:t>
                </a:r>
                <a:endParaRPr lang="en-US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1309506" y="825688"/>
                <a:ext cx="107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1.8236</a:t>
                </a:r>
                <a:endParaRPr lang="en-US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379126" y="1711488"/>
                <a:ext cx="107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1.8236</a:t>
                </a:r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225793" y="1247042"/>
                <a:ext cx="107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0.7465</a:t>
                </a:r>
                <a:endParaRPr lang="en-US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208849" y="2158349"/>
                <a:ext cx="107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1.3206</a:t>
                </a:r>
                <a:endParaRPr lang="en-US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319387" y="2570014"/>
                <a:ext cx="1072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1.6015</a:t>
                </a:r>
                <a:endParaRPr lang="en-US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97572" y="3007455"/>
                <a:ext cx="1106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1.6015</a:t>
                </a:r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282228" y="3919411"/>
                <a:ext cx="920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1.3437</a:t>
                </a:r>
                <a:endParaRPr lang="en-US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399823" y="4339356"/>
                <a:ext cx="920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1.3437</a:t>
                </a:r>
                <a:endParaRPr lang="en-US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282228" y="4749986"/>
                <a:ext cx="920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1.3040</a:t>
                </a:r>
                <a:endParaRPr lang="en-US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13254" y="5669192"/>
                <a:ext cx="920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1.7666</a:t>
                </a:r>
                <a:endParaRPr lang="en-US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405462" y="6066746"/>
                <a:ext cx="920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1.7666</a:t>
                </a:r>
                <a:endParaRPr lang="en-US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568695" y="4510943"/>
                <a:ext cx="920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1.8236</a:t>
                </a:r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21749" y="6495533"/>
                <a:ext cx="920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0.6212</a:t>
                </a:r>
                <a:endParaRPr lang="en-US" dirty="0"/>
              </a:p>
            </p:txBody>
          </p:sp>
        </p:grpSp>
        <p:sp>
          <p:nvSpPr>
            <p:cNvPr id="152" name="TextBox 151"/>
            <p:cNvSpPr txBox="1"/>
            <p:nvPr/>
          </p:nvSpPr>
          <p:spPr>
            <a:xfrm flipH="1">
              <a:off x="5652896" y="5225074"/>
              <a:ext cx="920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1.7666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945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3351</TotalTime>
  <Words>62</Words>
  <Application>Microsoft Macintosh PowerPoint</Application>
  <PresentationFormat>On-screen Show (4:3)</PresentationFormat>
  <Paragraphs>62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Nathwani</dc:creator>
  <cp:lastModifiedBy>Nikhil Nathwani</cp:lastModifiedBy>
  <cp:revision>12</cp:revision>
  <dcterms:created xsi:type="dcterms:W3CDTF">2014-09-14T14:45:11Z</dcterms:created>
  <dcterms:modified xsi:type="dcterms:W3CDTF">2014-09-16T22:36:22Z</dcterms:modified>
</cp:coreProperties>
</file>