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9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615" autoAdjust="0"/>
  </p:normalViewPr>
  <p:slideViewPr>
    <p:cSldViewPr snapToGrid="0" snapToObjects="1">
      <p:cViewPr>
        <p:scale>
          <a:sx n="90" d="100"/>
          <a:sy n="90" d="100"/>
        </p:scale>
        <p:origin x="-2320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B12-2FF6-F04C-A717-1DB66F1DB617}" type="datetimeFigureOut">
              <a:rPr lang="en-US" smtClean="0"/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36E-A9C0-384D-AB51-77AC735F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5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B12-2FF6-F04C-A717-1DB66F1DB617}" type="datetimeFigureOut">
              <a:rPr lang="en-US" smtClean="0"/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36E-A9C0-384D-AB51-77AC735F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B12-2FF6-F04C-A717-1DB66F1DB617}" type="datetimeFigureOut">
              <a:rPr lang="en-US" smtClean="0"/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36E-A9C0-384D-AB51-77AC735F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B12-2FF6-F04C-A717-1DB66F1DB617}" type="datetimeFigureOut">
              <a:rPr lang="en-US" smtClean="0"/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36E-A9C0-384D-AB51-77AC735F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8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B12-2FF6-F04C-A717-1DB66F1DB617}" type="datetimeFigureOut">
              <a:rPr lang="en-US" smtClean="0"/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36E-A9C0-384D-AB51-77AC735F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5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B12-2FF6-F04C-A717-1DB66F1DB617}" type="datetimeFigureOut">
              <a:rPr lang="en-US" smtClean="0"/>
              <a:t>11/2/14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36E-A9C0-384D-AB51-77AC735F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B12-2FF6-F04C-A717-1DB66F1DB617}" type="datetimeFigureOut">
              <a:rPr lang="en-US" smtClean="0"/>
              <a:t>11/2/14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36E-A9C0-384D-AB51-77AC735F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9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B12-2FF6-F04C-A717-1DB66F1DB617}" type="datetimeFigureOut">
              <a:rPr lang="en-US" smtClean="0"/>
              <a:t>11/2/14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36E-A9C0-384D-AB51-77AC735F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3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B12-2FF6-F04C-A717-1DB66F1DB617}" type="datetimeFigureOut">
              <a:rPr lang="en-US" smtClean="0"/>
              <a:t>11/2/14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36E-A9C0-384D-AB51-77AC735F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B12-2FF6-F04C-A717-1DB66F1DB617}" type="datetimeFigureOut">
              <a:rPr lang="en-US" smtClean="0"/>
              <a:t>11/2/14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36E-A9C0-384D-AB51-77AC735F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9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B12-2FF6-F04C-A717-1DB66F1DB617}" type="datetimeFigureOut">
              <a:rPr lang="en-US" smtClean="0"/>
              <a:t>11/2/14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536E-A9C0-384D-AB51-77AC735F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4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A0B12-2FF6-F04C-A717-1DB66F1DB617}" type="datetimeFigureOut">
              <a:rPr lang="en-US" smtClean="0"/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536E-A9C0-384D-AB51-77AC735F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0" y="917215"/>
            <a:ext cx="9158111" cy="5029200"/>
            <a:chOff x="0" y="917215"/>
            <a:chExt cx="9158111" cy="5029200"/>
          </a:xfrm>
        </p:grpSpPr>
        <p:sp>
          <p:nvSpPr>
            <p:cNvPr id="4" name="Oval 3"/>
            <p:cNvSpPr/>
            <p:nvPr/>
          </p:nvSpPr>
          <p:spPr>
            <a:xfrm>
              <a:off x="4100688" y="2960509"/>
              <a:ext cx="914400" cy="914400"/>
            </a:xfrm>
            <a:prstGeom prst="ellipse">
              <a:avLst/>
            </a:prstGeom>
            <a:noFill/>
            <a:ln w="57150" cmpd="sng">
              <a:solidFill>
                <a:srgbClr val="7C929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Straight Connector 5"/>
            <p:cNvCxnSpPr>
              <a:cxnSpLocks noChangeAspect="1"/>
            </p:cNvCxnSpPr>
            <p:nvPr/>
          </p:nvCxnSpPr>
          <p:spPr>
            <a:xfrm flipV="1">
              <a:off x="4557889" y="917215"/>
              <a:ext cx="0" cy="5029200"/>
            </a:xfrm>
            <a:prstGeom prst="line">
              <a:avLst/>
            </a:prstGeom>
            <a:ln w="57150" cmpd="sng">
              <a:solidFill>
                <a:srgbClr val="7C929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6739521" y="2884870"/>
              <a:ext cx="2404479" cy="1097280"/>
              <a:chOff x="6739521" y="2884870"/>
              <a:chExt cx="2404479" cy="1097280"/>
            </a:xfrm>
          </p:grpSpPr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7288161" y="2884870"/>
                <a:ext cx="1855839" cy="1097280"/>
              </a:xfrm>
              <a:prstGeom prst="rect">
                <a:avLst/>
              </a:prstGeom>
              <a:noFill/>
              <a:ln w="57150" cmpd="sng">
                <a:solidFill>
                  <a:srgbClr val="7C929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739521" y="2884870"/>
                <a:ext cx="1097280" cy="1097280"/>
              </a:xfrm>
              <a:prstGeom prst="ellipse">
                <a:avLst/>
              </a:prstGeom>
              <a:noFill/>
              <a:ln w="57150" cmpd="sng">
                <a:solidFill>
                  <a:srgbClr val="7C929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28" name="Moon 27"/>
            <p:cNvSpPr/>
            <p:nvPr/>
          </p:nvSpPr>
          <p:spPr>
            <a:xfrm>
              <a:off x="6350000" y="1270000"/>
              <a:ext cx="2808111" cy="4394193"/>
            </a:xfrm>
            <a:prstGeom prst="moon">
              <a:avLst>
                <a:gd name="adj" fmla="val 4054"/>
              </a:avLst>
            </a:prstGeom>
            <a:solidFill>
              <a:srgbClr val="7C929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 flipH="1">
              <a:off x="14111" y="2884870"/>
              <a:ext cx="2404479" cy="1097280"/>
              <a:chOff x="6739521" y="2884870"/>
              <a:chExt cx="2404479" cy="1097280"/>
            </a:xfrm>
          </p:grpSpPr>
          <p:sp>
            <p:nvSpPr>
              <p:cNvPr id="34" name="Rectangle 33"/>
              <p:cNvSpPr>
                <a:spLocks noChangeAspect="1"/>
              </p:cNvSpPr>
              <p:nvPr/>
            </p:nvSpPr>
            <p:spPr>
              <a:xfrm>
                <a:off x="7288161" y="2884870"/>
                <a:ext cx="1855839" cy="1097280"/>
              </a:xfrm>
              <a:prstGeom prst="rect">
                <a:avLst/>
              </a:prstGeom>
              <a:noFill/>
              <a:ln w="57150" cmpd="sng">
                <a:solidFill>
                  <a:srgbClr val="7C929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739521" y="2884870"/>
                <a:ext cx="1097280" cy="1097280"/>
              </a:xfrm>
              <a:prstGeom prst="ellipse">
                <a:avLst/>
              </a:prstGeom>
              <a:noFill/>
              <a:ln w="57150" cmpd="sng">
                <a:solidFill>
                  <a:srgbClr val="7C929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33" name="Moon 32"/>
            <p:cNvSpPr/>
            <p:nvPr/>
          </p:nvSpPr>
          <p:spPr>
            <a:xfrm flipH="1">
              <a:off x="0" y="1270000"/>
              <a:ext cx="2808111" cy="4394193"/>
            </a:xfrm>
            <a:prstGeom prst="moon">
              <a:avLst>
                <a:gd name="adj" fmla="val 4054"/>
              </a:avLst>
            </a:prstGeom>
            <a:solidFill>
              <a:srgbClr val="7C929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224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Nathwani</dc:creator>
  <cp:lastModifiedBy>Nikhil Nathwani</cp:lastModifiedBy>
  <cp:revision>3</cp:revision>
  <dcterms:created xsi:type="dcterms:W3CDTF">2014-11-02T21:00:53Z</dcterms:created>
  <dcterms:modified xsi:type="dcterms:W3CDTF">2014-11-03T05:20:58Z</dcterms:modified>
</cp:coreProperties>
</file>