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06" autoAdjust="0"/>
    <p:restoredTop sz="99608" autoAdjust="0"/>
  </p:normalViewPr>
  <p:slideViewPr>
    <p:cSldViewPr snapToGrid="0" snapToObjects="1">
      <p:cViewPr>
        <p:scale>
          <a:sx n="90" d="100"/>
          <a:sy n="90" d="100"/>
        </p:scale>
        <p:origin x="-23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99BC0-6EBA-834C-B2F8-3F51E126BA84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216F-E470-7349-81B0-03B33EC3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216F-E470-7349-81B0-03B33EC38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94" y="56444"/>
            <a:ext cx="10299995" cy="15183556"/>
          </a:xfrm>
          <a:prstGeom prst="roundRect">
            <a:avLst/>
          </a:prstGeom>
          <a:solidFill>
            <a:srgbClr val="CCF5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1510" y="885621"/>
            <a:ext cx="427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Select a team to reveal its </a:t>
            </a:r>
            <a:r>
              <a:rPr lang="en-US" sz="2800" dirty="0" smtClean="0">
                <a:latin typeface="Apple Casual"/>
                <a:cs typeface="Apple Casual"/>
              </a:rPr>
              <a:t>orbit</a:t>
            </a:r>
            <a:endParaRPr lang="en-US" sz="2800" dirty="0">
              <a:latin typeface="Apple Casual"/>
              <a:cs typeface="Apple Casu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4068" y="11215608"/>
            <a:ext cx="2706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Link to even more info</a:t>
            </a:r>
            <a:endParaRPr lang="en-US" sz="2800" dirty="0">
              <a:latin typeface="Apple Casual"/>
              <a:cs typeface="Apple Casual"/>
            </a:endParaRPr>
          </a:p>
        </p:txBody>
      </p:sp>
      <p:pic>
        <p:nvPicPr>
          <p:cNvPr id="16" name="Picture 15" descr="Screen Shot 2014-09-08 at 9.34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0" y="707673"/>
            <a:ext cx="2413000" cy="2933700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 rot="16200000" flipH="1" flipV="1">
            <a:off x="2961318" y="387513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9-08 at 9.39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69" y="2747485"/>
            <a:ext cx="3742729" cy="3742729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 flipH="1" flipV="1">
            <a:off x="4420578" y="2942897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0339" y="4259257"/>
            <a:ext cx="521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Colore</a:t>
            </a:r>
            <a:r>
              <a:rPr lang="en-US" sz="2800" dirty="0" smtClean="0">
                <a:latin typeface="Apple Casual"/>
                <a:cs typeface="Apple Casual"/>
              </a:rPr>
              <a:t>d </a:t>
            </a:r>
            <a:r>
              <a:rPr lang="en-US" sz="2800" dirty="0" smtClean="0">
                <a:latin typeface="Apple Casual"/>
                <a:cs typeface="Apple Casual"/>
              </a:rPr>
              <a:t>dots are past playoff teams most similar to the chosen team (in the center) </a:t>
            </a:r>
            <a:endParaRPr lang="en-US" sz="2800" dirty="0">
              <a:latin typeface="Apple Casual"/>
              <a:cs typeface="Apple Casual"/>
            </a:endParaRPr>
          </a:p>
        </p:txBody>
      </p:sp>
      <p:pic>
        <p:nvPicPr>
          <p:cNvPr id="28" name="Picture 27" descr="Screen Shot 2014-09-08 at 9.39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0" t="-562" b="43480"/>
          <a:stretch/>
        </p:blipFill>
        <p:spPr>
          <a:xfrm>
            <a:off x="673440" y="6938534"/>
            <a:ext cx="2950821" cy="2666475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 rot="16200000" flipH="1" flipV="1">
            <a:off x="3890100" y="6515280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4459" y="7023510"/>
            <a:ext cx="4841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The bigger the dot, the more successful that team was in the playoffs</a:t>
            </a:r>
            <a:endParaRPr lang="en-US" sz="2800" dirty="0">
              <a:latin typeface="Apple Casual"/>
              <a:cs typeface="Apple Casual"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>
            <a:off x="1925599" y="8133108"/>
            <a:ext cx="3059151" cy="91211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69415" y="8613209"/>
            <a:ext cx="4841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And the closer a dot is to the center, the more similar it is to the chosen team</a:t>
            </a:r>
            <a:endParaRPr lang="en-US" sz="2800" dirty="0">
              <a:latin typeface="Apple Casual"/>
              <a:cs typeface="Apple Casual"/>
            </a:endParaRPr>
          </a:p>
        </p:txBody>
      </p:sp>
      <p:pic>
        <p:nvPicPr>
          <p:cNvPr id="35" name="Picture 34" descr="Screen Shot 2014-09-09 at 12.47.13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8" t="17044" b="11237"/>
          <a:stretch/>
        </p:blipFill>
        <p:spPr>
          <a:xfrm>
            <a:off x="2959971" y="11125967"/>
            <a:ext cx="3504934" cy="3396826"/>
          </a:xfrm>
          <a:prstGeom prst="rect">
            <a:avLst/>
          </a:prstGeom>
        </p:spPr>
      </p:pic>
      <p:cxnSp>
        <p:nvCxnSpPr>
          <p:cNvPr id="36" name="Curved Connector 35"/>
          <p:cNvCxnSpPr/>
          <p:nvPr/>
        </p:nvCxnSpPr>
        <p:spPr>
          <a:xfrm rot="5400000" flipH="1" flipV="1">
            <a:off x="2336969" y="9445810"/>
            <a:ext cx="1171222" cy="96271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9731" y="10385779"/>
            <a:ext cx="514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Click on a data point to see more info</a:t>
            </a:r>
            <a:endParaRPr lang="en-US" sz="2800" dirty="0">
              <a:latin typeface="Apple Casual"/>
              <a:cs typeface="Apple Casual"/>
            </a:endParaRPr>
          </a:p>
        </p:txBody>
      </p:sp>
      <p:cxnSp>
        <p:nvCxnSpPr>
          <p:cNvPr id="40" name="Curved Connector 39"/>
          <p:cNvCxnSpPr/>
          <p:nvPr/>
        </p:nvCxnSpPr>
        <p:spPr>
          <a:xfrm>
            <a:off x="2201595" y="11168303"/>
            <a:ext cx="1693072" cy="132003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6625098" y="10711602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>
            <a:off x="5549195" y="12438324"/>
            <a:ext cx="1492250" cy="31812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41445" y="12279390"/>
            <a:ext cx="2706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Num. playoff series won</a:t>
            </a:r>
            <a:endParaRPr lang="en-US" sz="2800" dirty="0">
              <a:latin typeface="Apple Casual"/>
              <a:cs typeface="Apple Casual"/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0800000">
            <a:off x="5354459" y="13273008"/>
            <a:ext cx="1799874" cy="31812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07956" y="13301296"/>
            <a:ext cx="2706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Most similar team stats to chosen team</a:t>
            </a:r>
            <a:endParaRPr lang="en-US" sz="2800" dirty="0">
              <a:latin typeface="Apple Casual"/>
              <a:cs typeface="Apple Casual"/>
            </a:endParaRPr>
          </a:p>
        </p:txBody>
      </p:sp>
    </p:spTree>
    <p:extLst>
      <p:ext uri="{BB962C8B-B14F-4D97-AF65-F5344CB8AC3E}">
        <p14:creationId xmlns:p14="http://schemas.microsoft.com/office/powerpoint/2010/main" val="20082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84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5</cp:revision>
  <dcterms:created xsi:type="dcterms:W3CDTF">2014-09-08T13:34:58Z</dcterms:created>
  <dcterms:modified xsi:type="dcterms:W3CDTF">2014-09-09T04:54:51Z</dcterms:modified>
</cp:coreProperties>
</file>