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06" autoAdjust="0"/>
    <p:restoredTop sz="99608" autoAdjust="0"/>
  </p:normalViewPr>
  <p:slideViewPr>
    <p:cSldViewPr snapToGrid="0" snapToObjects="1">
      <p:cViewPr>
        <p:scale>
          <a:sx n="90" d="100"/>
          <a:sy n="90" d="100"/>
        </p:scale>
        <p:origin x="-2384" y="2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99BC0-6EBA-834C-B2F8-3F51E126BA84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216F-E470-7349-81B0-03B33EC3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216F-E470-7349-81B0-03B33EC38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4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94" y="112889"/>
            <a:ext cx="10299995" cy="10442221"/>
          </a:xfrm>
          <a:prstGeom prst="roundRect">
            <a:avLst/>
          </a:prstGeom>
          <a:solidFill>
            <a:srgbClr val="CCF5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1510" y="885621"/>
            <a:ext cx="427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Select a team to reveal its </a:t>
            </a:r>
            <a:r>
              <a:rPr lang="en-US" sz="2800" dirty="0" smtClean="0">
                <a:latin typeface="Apple Casual"/>
                <a:cs typeface="Apple Casual"/>
              </a:rPr>
              <a:t>orbit</a:t>
            </a:r>
            <a:endParaRPr lang="en-US" sz="2800" dirty="0">
              <a:latin typeface="Apple Casual"/>
              <a:cs typeface="Apple Casu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264862" y="5860660"/>
            <a:ext cx="3724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Click on a data point to see more info</a:t>
            </a:r>
            <a:endParaRPr lang="en-US" sz="2800" dirty="0">
              <a:latin typeface="Apple Casual"/>
              <a:cs typeface="Apple Casu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751047" y="7599282"/>
            <a:ext cx="4883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Click on player name or season for even more info on basketball-</a:t>
            </a:r>
            <a:r>
              <a:rPr lang="en-US" sz="2800" dirty="0" err="1" smtClean="0">
                <a:latin typeface="Apple Casual"/>
                <a:cs typeface="Apple Casual"/>
              </a:rPr>
              <a:t>reference.com</a:t>
            </a:r>
            <a:endParaRPr lang="en-US" sz="2800" dirty="0">
              <a:latin typeface="Apple Casual"/>
              <a:cs typeface="Apple Casual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6200000" flipH="1" flipV="1">
            <a:off x="-2749519" y="5893672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-2400635" y="7923220"/>
            <a:ext cx="3364397" cy="52065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-936935" y="7751380"/>
            <a:ext cx="1022441" cy="306940"/>
          </a:xfrm>
          <a:prstGeom prst="curvedConnector3">
            <a:avLst>
              <a:gd name="adj1" fmla="val 35463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creen Shot 2014-09-08 at 9.34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20" y="707673"/>
            <a:ext cx="2413000" cy="2933700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 rot="16200000" flipH="1" flipV="1">
            <a:off x="2961318" y="387513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9-08 at 9.39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47" y="2818040"/>
            <a:ext cx="3742729" cy="3742729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rot="5400000" flipH="1" flipV="1">
            <a:off x="4392356" y="3013452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117" y="4329812"/>
            <a:ext cx="5218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Colore</a:t>
            </a:r>
            <a:r>
              <a:rPr lang="en-US" sz="2800" dirty="0" smtClean="0">
                <a:latin typeface="Apple Casual"/>
                <a:cs typeface="Apple Casual"/>
              </a:rPr>
              <a:t>d </a:t>
            </a:r>
            <a:r>
              <a:rPr lang="en-US" sz="2800" dirty="0" smtClean="0">
                <a:latin typeface="Apple Casual"/>
                <a:cs typeface="Apple Casual"/>
              </a:rPr>
              <a:t>dots are past playoff teams most similar to the chosen team (in the center) </a:t>
            </a:r>
            <a:endParaRPr lang="en-US" sz="2800" dirty="0">
              <a:latin typeface="Apple Casual"/>
              <a:cs typeface="Apple Casual"/>
            </a:endParaRPr>
          </a:p>
        </p:txBody>
      </p:sp>
      <p:pic>
        <p:nvPicPr>
          <p:cNvPr id="28" name="Picture 27" descr="Screen Shot 2014-09-08 at 9.39.1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0" t="-562" b="43480"/>
          <a:stretch/>
        </p:blipFill>
        <p:spPr>
          <a:xfrm>
            <a:off x="856883" y="6910312"/>
            <a:ext cx="2950821" cy="2666475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 rot="16200000" flipH="1" flipV="1">
            <a:off x="4073543" y="6487058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37902" y="6995288"/>
            <a:ext cx="4841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The bigger the dot, the more successful that team was in the playoffs</a:t>
            </a:r>
            <a:endParaRPr lang="en-US" sz="2800" dirty="0">
              <a:latin typeface="Apple Casual"/>
              <a:cs typeface="Apple Casual"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>
            <a:off x="2109040" y="8104886"/>
            <a:ext cx="3013295" cy="714558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68192" y="8528543"/>
            <a:ext cx="4841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And the closer a dot is to the center, the more similar it is to the chosen team</a:t>
            </a:r>
            <a:endParaRPr lang="en-US" sz="2800" dirty="0">
              <a:latin typeface="Apple Casual"/>
              <a:cs typeface="Apple Casual"/>
            </a:endParaRPr>
          </a:p>
        </p:txBody>
      </p:sp>
    </p:spTree>
    <p:extLst>
      <p:ext uri="{BB962C8B-B14F-4D97-AF65-F5344CB8AC3E}">
        <p14:creationId xmlns:p14="http://schemas.microsoft.com/office/powerpoint/2010/main" val="20082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Nathwani</dc:creator>
  <cp:lastModifiedBy>Nikhil Nathwani</cp:lastModifiedBy>
  <cp:revision>3</cp:revision>
  <dcterms:created xsi:type="dcterms:W3CDTF">2014-09-08T13:34:58Z</dcterms:created>
  <dcterms:modified xsi:type="dcterms:W3CDTF">2014-09-08T13:53:33Z</dcterms:modified>
</cp:coreProperties>
</file>