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197" autoAdjust="0"/>
    <p:restoredTop sz="99615" autoAdjust="0"/>
  </p:normalViewPr>
  <p:slideViewPr>
    <p:cSldViewPr snapToGrid="0" snapToObjects="1">
      <p:cViewPr>
        <p:scale>
          <a:sx n="94" d="100"/>
          <a:sy n="94" d="100"/>
        </p:scale>
        <p:origin x="-2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650B-F31D-C847-8DFF-E0EC6EF5F173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3EF6-A3D3-D340-B2F3-82F7DAA1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8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650B-F31D-C847-8DFF-E0EC6EF5F173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3EF6-A3D3-D340-B2F3-82F7DAA1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4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650B-F31D-C847-8DFF-E0EC6EF5F173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3EF6-A3D3-D340-B2F3-82F7DAA1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3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650B-F31D-C847-8DFF-E0EC6EF5F173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3EF6-A3D3-D340-B2F3-82F7DAA1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6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650B-F31D-C847-8DFF-E0EC6EF5F173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3EF6-A3D3-D340-B2F3-82F7DAA1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650B-F31D-C847-8DFF-E0EC6EF5F173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3EF6-A3D3-D340-B2F3-82F7DAA1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1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650B-F31D-C847-8DFF-E0EC6EF5F173}" type="datetimeFigureOut">
              <a:rPr lang="en-US" smtClean="0"/>
              <a:t>9/3/14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3EF6-A3D3-D340-B2F3-82F7DAA1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9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650B-F31D-C847-8DFF-E0EC6EF5F173}" type="datetimeFigureOut">
              <a:rPr lang="en-US" smtClean="0"/>
              <a:t>9/3/14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3EF6-A3D3-D340-B2F3-82F7DAA1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9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650B-F31D-C847-8DFF-E0EC6EF5F173}" type="datetimeFigureOut">
              <a:rPr lang="en-US" smtClean="0"/>
              <a:t>9/3/14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3EF6-A3D3-D340-B2F3-82F7DAA1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650B-F31D-C847-8DFF-E0EC6EF5F173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3EF6-A3D3-D340-B2F3-82F7DAA1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4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650B-F31D-C847-8DFF-E0EC6EF5F173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3EF6-A3D3-D340-B2F3-82F7DAA1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4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6650B-F31D-C847-8DFF-E0EC6EF5F173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3EF6-A3D3-D340-B2F3-82F7DAA1F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7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22894" y="405300"/>
            <a:ext cx="10299995" cy="8430223"/>
          </a:xfrm>
          <a:prstGeom prst="roundRect">
            <a:avLst/>
          </a:prstGeom>
          <a:solidFill>
            <a:srgbClr val="CCF5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8716" y="910416"/>
            <a:ext cx="36844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pple Casual"/>
                <a:cs typeface="Apple Casual"/>
              </a:rPr>
              <a:t>Select a team to reveal its timeline</a:t>
            </a:r>
            <a:endParaRPr lang="en-US" sz="2800" dirty="0">
              <a:latin typeface="Apple Casual"/>
              <a:cs typeface="Apple Casu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5461" y="3118050"/>
            <a:ext cx="3724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pple Casual"/>
                <a:cs typeface="Apple Casual"/>
              </a:rPr>
              <a:t>Click on a data point to see more info</a:t>
            </a:r>
            <a:endParaRPr lang="en-US" sz="2800" dirty="0">
              <a:latin typeface="Apple Casual"/>
              <a:cs typeface="Apple Casu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9731" y="5917669"/>
            <a:ext cx="48831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pple Casual"/>
                <a:cs typeface="Apple Casual"/>
              </a:rPr>
              <a:t>Click on player name or season for even more info on basketball-</a:t>
            </a:r>
            <a:r>
              <a:rPr lang="en-US" sz="2800" dirty="0" err="1" smtClean="0">
                <a:latin typeface="Apple Casual"/>
                <a:cs typeface="Apple Casual"/>
              </a:rPr>
              <a:t>reference.com</a:t>
            </a:r>
            <a:endParaRPr lang="en-US" sz="2800" dirty="0">
              <a:latin typeface="Apple Casual"/>
              <a:cs typeface="Apple Casual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r="17935" b="9584"/>
          <a:stretch/>
        </p:blipFill>
        <p:spPr>
          <a:xfrm>
            <a:off x="662402" y="2769691"/>
            <a:ext cx="3647813" cy="2296548"/>
          </a:xfrm>
          <a:prstGeom prst="rect">
            <a:avLst/>
          </a:prstGeom>
        </p:spPr>
      </p:pic>
      <p:cxnSp>
        <p:nvCxnSpPr>
          <p:cNvPr id="37" name="Curved Connector 36"/>
          <p:cNvCxnSpPr/>
          <p:nvPr/>
        </p:nvCxnSpPr>
        <p:spPr>
          <a:xfrm rot="16200000" flipH="1" flipV="1">
            <a:off x="4759370" y="3074682"/>
            <a:ext cx="416943" cy="2450224"/>
          </a:xfrm>
          <a:prstGeom prst="curvedConnector2">
            <a:avLst/>
          </a:prstGeom>
          <a:ln w="38100" cmpd="sng">
            <a:solidFill>
              <a:srgbClr val="00000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16200000" flipH="1">
            <a:off x="7290484" y="4636183"/>
            <a:ext cx="416943" cy="2450224"/>
          </a:xfrm>
          <a:prstGeom prst="curvedConnector2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3"/>
          <a:srcRect l="10132"/>
          <a:stretch/>
        </p:blipFill>
        <p:spPr>
          <a:xfrm>
            <a:off x="5476829" y="4997642"/>
            <a:ext cx="4314181" cy="3314700"/>
          </a:xfrm>
          <a:prstGeom prst="rect">
            <a:avLst/>
          </a:prstGeom>
        </p:spPr>
      </p:pic>
      <p:cxnSp>
        <p:nvCxnSpPr>
          <p:cNvPr id="49" name="Curved Connector 48"/>
          <p:cNvCxnSpPr/>
          <p:nvPr/>
        </p:nvCxnSpPr>
        <p:spPr>
          <a:xfrm>
            <a:off x="4810143" y="6241607"/>
            <a:ext cx="3364397" cy="520657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flipV="1">
            <a:off x="6273843" y="6069767"/>
            <a:ext cx="1022441" cy="306940"/>
          </a:xfrm>
          <a:prstGeom prst="curvedConnector3">
            <a:avLst>
              <a:gd name="adj1" fmla="val 35463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301" y="928238"/>
            <a:ext cx="3517900" cy="1574800"/>
          </a:xfrm>
          <a:prstGeom prst="rect">
            <a:avLst/>
          </a:prstGeom>
        </p:spPr>
      </p:pic>
      <p:cxnSp>
        <p:nvCxnSpPr>
          <p:cNvPr id="96" name="Curved Connector 95"/>
          <p:cNvCxnSpPr/>
          <p:nvPr/>
        </p:nvCxnSpPr>
        <p:spPr>
          <a:xfrm rot="5400000" flipV="1">
            <a:off x="4357807" y="807078"/>
            <a:ext cx="416943" cy="2450224"/>
          </a:xfrm>
          <a:prstGeom prst="curvedConnector2">
            <a:avLst/>
          </a:prstGeom>
          <a:ln w="38100" cmpd="sng">
            <a:solidFill>
              <a:srgbClr val="00000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30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30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Nathwani</dc:creator>
  <cp:lastModifiedBy>Nikhil Nathwani</cp:lastModifiedBy>
  <cp:revision>6</cp:revision>
  <cp:lastPrinted>2014-09-04T00:10:31Z</cp:lastPrinted>
  <dcterms:created xsi:type="dcterms:W3CDTF">2014-09-03T23:43:14Z</dcterms:created>
  <dcterms:modified xsi:type="dcterms:W3CDTF">2014-09-04T01:00:35Z</dcterms:modified>
</cp:coreProperties>
</file>